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37.jpg" ContentType="image/jpg"/>
  <Override PartName="/ppt/media/image38.jpg" ContentType="image/jpg"/>
  <Override PartName="/ppt/media/image39.jpg" ContentType="image/jpg"/>
  <Override PartName="/ppt/media/image40.jpg" ContentType="image/jp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56.jpg" ContentType="image/jpg"/>
  <Override PartName="/ppt/media/image63.jpg" ContentType="image/jpg"/>
  <Override PartName="/ppt/media/image64.jpg" ContentType="image/jpg"/>
  <Override PartName="/ppt/media/image65.jpg" ContentType="image/jpg"/>
  <Override PartName="/ppt/media/image68.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30" r:id="rId2"/>
  </p:sldMasterIdLst>
  <p:notesMasterIdLst>
    <p:notesMasterId r:id="rId27"/>
  </p:notesMasterIdLst>
  <p:sldIdLst>
    <p:sldId id="256" r:id="rId3"/>
    <p:sldId id="460" r:id="rId4"/>
    <p:sldId id="471" r:id="rId5"/>
    <p:sldId id="465" r:id="rId6"/>
    <p:sldId id="466" r:id="rId7"/>
    <p:sldId id="467" r:id="rId8"/>
    <p:sldId id="468" r:id="rId9"/>
    <p:sldId id="470" r:id="rId10"/>
    <p:sldId id="472" r:id="rId11"/>
    <p:sldId id="473" r:id="rId12"/>
    <p:sldId id="474" r:id="rId13"/>
    <p:sldId id="475" r:id="rId14"/>
    <p:sldId id="479" r:id="rId15"/>
    <p:sldId id="461" r:id="rId16"/>
    <p:sldId id="435" r:id="rId17"/>
    <p:sldId id="434" r:id="rId18"/>
    <p:sldId id="477" r:id="rId19"/>
    <p:sldId id="264" r:id="rId20"/>
    <p:sldId id="265" r:id="rId21"/>
    <p:sldId id="266" r:id="rId22"/>
    <p:sldId id="267" r:id="rId23"/>
    <p:sldId id="268" r:id="rId24"/>
    <p:sldId id="415" r:id="rId25"/>
    <p:sldId id="4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7D"/>
    <a:srgbClr val="00A2BA"/>
    <a:srgbClr val="2DA6B8"/>
    <a:srgbClr val="00AEEF"/>
    <a:srgbClr val="00A7C0"/>
    <a:srgbClr val="007B8F"/>
    <a:srgbClr val="5895CB"/>
    <a:srgbClr val="0D5B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3" autoAdjust="0"/>
    <p:restoredTop sz="94674"/>
  </p:normalViewPr>
  <p:slideViewPr>
    <p:cSldViewPr snapToGrid="0" snapToObjects="1">
      <p:cViewPr varScale="1">
        <p:scale>
          <a:sx n="66" d="100"/>
          <a:sy n="66" d="100"/>
        </p:scale>
        <p:origin x="77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1B959F-0AE6-4605-8F92-A0835FBA6CC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ID"/>
        </a:p>
      </dgm:t>
    </dgm:pt>
    <dgm:pt modelId="{783B17CB-7310-41A9-908F-D634B7E4ABED}">
      <dgm:prSet phldrT="[Text]" custT="1"/>
      <dgm:spPr/>
      <dgm:t>
        <a:bodyPr/>
        <a:lstStyle/>
        <a:p>
          <a:r>
            <a:rPr lang="en-US" sz="4000" b="1" dirty="0">
              <a:latin typeface="Myriad Pro" panose="020B0503030403020204" pitchFamily="34" charset="0"/>
            </a:rPr>
            <a:t>WBS</a:t>
          </a:r>
          <a:endParaRPr lang="en-ID" sz="4000" b="1" dirty="0">
            <a:latin typeface="Myriad Pro" panose="020B0503030403020204" pitchFamily="34" charset="0"/>
          </a:endParaRPr>
        </a:p>
      </dgm:t>
    </dgm:pt>
    <dgm:pt modelId="{82A4F4CE-181E-4DA4-B973-79A0A8A77E05}" type="parTrans" cxnId="{4E5874E7-82B9-4A62-B908-309572DD1FD2}">
      <dgm:prSet/>
      <dgm:spPr/>
      <dgm:t>
        <a:bodyPr/>
        <a:lstStyle/>
        <a:p>
          <a:endParaRPr lang="en-ID"/>
        </a:p>
      </dgm:t>
    </dgm:pt>
    <dgm:pt modelId="{049FC970-E138-441E-A6D6-B30F09BC0491}" type="sibTrans" cxnId="{4E5874E7-82B9-4A62-B908-309572DD1FD2}">
      <dgm:prSet/>
      <dgm:spPr/>
      <dgm:t>
        <a:bodyPr/>
        <a:lstStyle/>
        <a:p>
          <a:endParaRPr lang="en-ID"/>
        </a:p>
      </dgm:t>
    </dgm:pt>
    <dgm:pt modelId="{C82C2AD4-2814-4721-8719-8F256919AB28}">
      <dgm:prSet phldrT="[Text]" custT="1"/>
      <dgm:spPr>
        <a:solidFill>
          <a:srgbClr val="00687D"/>
        </a:solidFill>
      </dgm:spPr>
      <dgm:t>
        <a:bodyPr/>
        <a:lstStyle/>
        <a:p>
          <a:pPr>
            <a:buClrTx/>
            <a:buSzTx/>
            <a:buFontTx/>
            <a:buNone/>
          </a:pPr>
          <a:r>
            <a:rPr kumimoji="0" lang="en-ID" sz="1500" b="1"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Sistem</a:t>
          </a:r>
          <a:r>
            <a:rPr kumimoji="0" lang="en-ID" sz="1500" b="1"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Pengaduan</a:t>
          </a:r>
          <a:r>
            <a:rPr kumimoji="0" lang="en-ID" sz="1500" b="1"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1"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1" u="none" strike="noStrike" cap="none" spc="60" normalizeH="0" baseline="0" noProof="0" dirty="0">
              <a:ln>
                <a:noFill/>
              </a:ln>
              <a:solidFill>
                <a:schemeClr val="bg1"/>
              </a:solidFill>
              <a:effectLst/>
              <a:uLnTx/>
              <a:uFillTx/>
              <a:latin typeface="Myriad Pro" panose="020B0503030403020204" pitchFamily="34" charset="0"/>
              <a:ea typeface="+mn-ea"/>
              <a:cs typeface="Calibri"/>
            </a:rPr>
            <a:t>Whistleblowing </a:t>
          </a:r>
          <a:r>
            <a:rPr kumimoji="0" lang="en-ID" sz="1500" b="1" i="1" u="none" strike="noStrike" cap="none" spc="6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1" u="none" strike="noStrike" cap="none" spc="-10" normalizeH="0" baseline="0" noProof="0" dirty="0">
              <a:ln>
                <a:noFill/>
              </a:ln>
              <a:solidFill>
                <a:schemeClr val="bg1"/>
              </a:solidFill>
              <a:effectLst/>
              <a:uLnTx/>
              <a:uFillTx/>
              <a:latin typeface="Myriad Pro" panose="020B0503030403020204" pitchFamily="34" charset="0"/>
              <a:ea typeface="+mn-ea"/>
              <a:cs typeface="Calibri"/>
            </a:rPr>
            <a:t>System</a:t>
          </a:r>
          <a:r>
            <a:rPr kumimoji="0" lang="en-ID" sz="1500" b="1"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1"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yang </a:t>
          </a:r>
          <a:r>
            <a:rPr kumimoji="0" lang="en-ID" sz="1500" b="1"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selanjutnya</a:t>
          </a:r>
          <a:r>
            <a:rPr kumimoji="0" lang="en-ID" sz="1500" b="1"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disebut</a:t>
          </a:r>
          <a:r>
            <a:rPr kumimoji="0" lang="en-ID" sz="1500" b="1"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cap="none" spc="0" normalizeH="0" baseline="0" noProof="0" dirty="0">
              <a:ln>
                <a:noFill/>
              </a:ln>
              <a:solidFill>
                <a:schemeClr val="bg1"/>
              </a:solidFill>
              <a:effectLst/>
              <a:uLnTx/>
              <a:uFillTx/>
              <a:latin typeface="Myriad Pro" panose="020B0503030403020204" pitchFamily="34" charset="0"/>
              <a:ea typeface="+mn-ea"/>
              <a:cs typeface="Calibri"/>
            </a:rPr>
            <a:t>WBS</a:t>
          </a:r>
          <a:endPar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endParaRPr>
        </a:p>
        <a:p>
          <a:pPr>
            <a:buClrTx/>
            <a:buSzTx/>
            <a:buFontTx/>
            <a:buNone/>
          </a:pPr>
          <a:r>
            <a:rPr kumimoji="0" lang="en-ID" sz="1500" b="0" i="0" u="none" strike="noStrike" cap="none" spc="3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25" normalizeH="0" baseline="0" noProof="0" dirty="0" err="1">
              <a:ln>
                <a:noFill/>
              </a:ln>
              <a:solidFill>
                <a:schemeClr val="bg1"/>
              </a:solidFill>
              <a:effectLst/>
              <a:uLnTx/>
              <a:uFillTx/>
              <a:latin typeface="Myriad Pro" panose="020B0503030403020204" pitchFamily="34" charset="0"/>
              <a:ea typeface="+mn-ea"/>
              <a:cs typeface="Calibri"/>
            </a:rPr>
            <a:t>sistem</a:t>
          </a:r>
          <a:r>
            <a:rPr kumimoji="0" lang="en-ID" sz="1500" b="0"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0" normalizeH="0" baseline="0" noProof="0" dirty="0" err="1">
              <a:ln>
                <a:noFill/>
              </a:ln>
              <a:solidFill>
                <a:schemeClr val="bg1"/>
              </a:solidFill>
              <a:effectLst/>
              <a:uLnTx/>
              <a:uFillTx/>
              <a:latin typeface="Myriad Pro" panose="020B0503030403020204" pitchFamily="34" charset="0"/>
              <a:ea typeface="+mn-ea"/>
              <a:cs typeface="Calibri"/>
            </a:rPr>
            <a:t>digunakan</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25" normalizeH="0" baseline="0" noProof="0" dirty="0" err="1">
              <a:ln>
                <a:noFill/>
              </a:ln>
              <a:solidFill>
                <a:schemeClr val="bg1"/>
              </a:solidFill>
              <a:effectLst/>
              <a:uLnTx/>
              <a:uFillTx/>
              <a:latin typeface="Myriad Pro" panose="020B0503030403020204" pitchFamily="34" charset="0"/>
              <a:ea typeface="+mn-ea"/>
              <a:cs typeface="Calibri"/>
            </a:rPr>
            <a:t>untuk</a:t>
          </a:r>
          <a:r>
            <a:rPr kumimoji="0" lang="en-ID" sz="1500" b="0"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0" normalizeH="0" baseline="0" noProof="0" dirty="0" err="1">
              <a:ln>
                <a:noFill/>
              </a:ln>
              <a:solidFill>
                <a:schemeClr val="bg1"/>
              </a:solidFill>
              <a:effectLst/>
              <a:uLnTx/>
              <a:uFillTx/>
              <a:latin typeface="Myriad Pro" panose="020B0503030403020204" pitchFamily="34" charset="0"/>
              <a:ea typeface="+mn-ea"/>
              <a:cs typeface="Calibri"/>
            </a:rPr>
            <a:t>menampung</a:t>
          </a:r>
          <a:r>
            <a:rPr kumimoji="0" lang="en-ID" sz="1500" b="0"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mengolah</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menindaklanjuti</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membuat</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pelaporan</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atas</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informasi</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yang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disampaikan</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oleh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Pelapor</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mengenai</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tindakan</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1" u="none" strike="noStrike" cap="none" spc="-5" normalizeH="0" baseline="0" noProof="0" dirty="0">
              <a:ln>
                <a:noFill/>
              </a:ln>
              <a:solidFill>
                <a:schemeClr val="bg1"/>
              </a:solidFill>
              <a:effectLst/>
              <a:uLnTx/>
              <a:uFillTx/>
              <a:latin typeface="Myriad Pro" panose="020B0503030403020204" pitchFamily="34" charset="0"/>
              <a:ea typeface="+mn-ea"/>
              <a:cs typeface="Calibri"/>
            </a:rPr>
            <a:t>Fraud</a:t>
          </a:r>
          <a:r>
            <a:rPr kumimoji="0" lang="en-ID" sz="1500" b="0" i="1"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terjadi</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di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Perusahaan</a:t>
          </a:r>
          <a:endParaRPr lang="en-ID" sz="1500" dirty="0">
            <a:solidFill>
              <a:schemeClr val="bg1"/>
            </a:solidFill>
            <a:latin typeface="Myriad Pro" panose="020B0503030403020204" pitchFamily="34" charset="0"/>
          </a:endParaRPr>
        </a:p>
      </dgm:t>
    </dgm:pt>
    <dgm:pt modelId="{A1B8DF38-B3BC-499E-B902-28031911A4CB}" type="parTrans" cxnId="{1D52CB8F-991B-46A7-B5C5-5DCA7D0359DB}">
      <dgm:prSet/>
      <dgm:spPr/>
      <dgm:t>
        <a:bodyPr/>
        <a:lstStyle/>
        <a:p>
          <a:endParaRPr lang="en-ID"/>
        </a:p>
      </dgm:t>
    </dgm:pt>
    <dgm:pt modelId="{75F9B2B2-D75B-4C7E-A920-FA20A408D24E}" type="sibTrans" cxnId="{1D52CB8F-991B-46A7-B5C5-5DCA7D0359DB}">
      <dgm:prSet/>
      <dgm:spPr/>
      <dgm:t>
        <a:bodyPr/>
        <a:lstStyle/>
        <a:p>
          <a:endParaRPr lang="en-ID"/>
        </a:p>
      </dgm:t>
    </dgm:pt>
    <dgm:pt modelId="{E1AADF46-1E6D-4DE7-BD92-8A969A7D5407}">
      <dgm:prSet phldrT="[Text]" custT="1"/>
      <dgm:spPr>
        <a:solidFill>
          <a:schemeClr val="accent2">
            <a:lumMod val="50000"/>
          </a:schemeClr>
        </a:solidFill>
      </dgm:spPr>
      <dgm:t>
        <a:bodyPr/>
        <a:lstStyle/>
        <a:p>
          <a:pPr>
            <a:buClrTx/>
            <a:buSzTx/>
            <a:buFontTx/>
            <a:buNone/>
          </a:pPr>
          <a:r>
            <a:rPr kumimoji="0" lang="en-ID" sz="1500" b="1"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Pelapor</a:t>
          </a:r>
          <a:endPar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endParaRPr>
        </a:p>
        <a:p>
          <a:pPr>
            <a:buClrTx/>
            <a:buSzTx/>
            <a:buFontTx/>
            <a:buNone/>
          </a:pP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Direksi</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Dewan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beserta</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organ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pendukung</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Dewan</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di</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lingkungan</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internal </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mitra</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kerja</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orang/badan</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hukum</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di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lingkungan</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eksternal</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menyampaikan</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45" normalizeH="0" baseline="0" noProof="0" dirty="0" err="1">
              <a:ln>
                <a:noFill/>
              </a:ln>
              <a:solidFill>
                <a:schemeClr val="bg1"/>
              </a:solidFill>
              <a:effectLst/>
              <a:uLnTx/>
              <a:uFillTx/>
              <a:latin typeface="Myriad Pro" panose="020B0503030403020204" pitchFamily="34" charset="0"/>
              <a:ea typeface="+mn-ea"/>
              <a:cs typeface="Calibri"/>
            </a:rPr>
            <a:t>Pengaduan</a:t>
          </a:r>
          <a:r>
            <a:rPr kumimoji="0" lang="en-ID" sz="1500" b="0" i="0" u="none" strike="noStrike"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0" normalizeH="0" baseline="0" noProof="0" dirty="0" err="1">
              <a:ln>
                <a:noFill/>
              </a:ln>
              <a:solidFill>
                <a:schemeClr val="bg1"/>
              </a:solidFill>
              <a:effectLst/>
              <a:uLnTx/>
              <a:uFillTx/>
              <a:latin typeface="Myriad Pro" panose="020B0503030403020204" pitchFamily="34" charset="0"/>
              <a:ea typeface="+mn-ea"/>
              <a:cs typeface="Calibri"/>
            </a:rPr>
            <a:t>melalui</a:t>
          </a:r>
          <a:r>
            <a:rPr kumimoji="0" lang="en-ID" sz="1500" b="0" i="0" u="none" strike="noStrike" cap="none" spc="5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45" normalizeH="0" baseline="0" noProof="0" dirty="0" err="1">
              <a:ln>
                <a:noFill/>
              </a:ln>
              <a:solidFill>
                <a:schemeClr val="bg1"/>
              </a:solidFill>
              <a:effectLst/>
              <a:uLnTx/>
              <a:uFillTx/>
              <a:latin typeface="Myriad Pro" panose="020B0503030403020204" pitchFamily="34" charset="0"/>
              <a:ea typeface="+mn-ea"/>
              <a:cs typeface="Calibri"/>
            </a:rPr>
            <a:t>saluran</a:t>
          </a:r>
          <a:r>
            <a:rPr kumimoji="0" lang="en-ID" sz="1500" b="0" i="0" u="none" strike="noStrike"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cap="none" spc="4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0" normalizeH="0" baseline="0" noProof="0" dirty="0" err="1">
              <a:ln>
                <a:noFill/>
              </a:ln>
              <a:solidFill>
                <a:schemeClr val="bg1"/>
              </a:solidFill>
              <a:effectLst/>
              <a:uLnTx/>
              <a:uFillTx/>
              <a:latin typeface="Myriad Pro" panose="020B0503030403020204" pitchFamily="34" charset="0"/>
              <a:ea typeface="+mn-ea"/>
              <a:cs typeface="Calibri"/>
            </a:rPr>
            <a:t>disediakan</a:t>
          </a:r>
          <a:r>
            <a:rPr kumimoji="0" lang="en-ID" sz="1500" b="0" i="0" u="none" strike="noStrike" cap="none" spc="5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45" normalizeH="0" baseline="0" noProof="0" dirty="0">
              <a:ln>
                <a:noFill/>
              </a:ln>
              <a:solidFill>
                <a:schemeClr val="bg1"/>
              </a:solidFill>
              <a:effectLst/>
              <a:uLnTx/>
              <a:uFillTx/>
              <a:latin typeface="Myriad Pro" panose="020B0503030403020204" pitchFamily="34" charset="0"/>
              <a:ea typeface="+mn-ea"/>
              <a:cs typeface="Calibri"/>
            </a:rPr>
            <a:t>oleh </a:t>
          </a:r>
          <a:r>
            <a:rPr kumimoji="0" lang="en-ID" sz="1500" b="0" i="0" u="none" strike="noStrike"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baik</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dengan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memberikan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identitas</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tanpa</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identitas</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1" u="none" strike="noStrike" cap="none" spc="-5" normalizeH="0" baseline="0" noProof="0" dirty="0">
              <a:ln>
                <a:noFill/>
              </a:ln>
              <a:solidFill>
                <a:schemeClr val="bg1"/>
              </a:solidFill>
              <a:effectLst/>
              <a:uLnTx/>
              <a:uFillTx/>
              <a:latin typeface="Myriad Pro" panose="020B0503030403020204" pitchFamily="34" charset="0"/>
              <a:ea typeface="+mn-ea"/>
              <a:cs typeface="Calibri"/>
            </a:rPr>
            <a:t>anonymous</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a:t>
          </a:r>
          <a:endParaRPr lang="en-ID" sz="1500" dirty="0">
            <a:solidFill>
              <a:schemeClr val="bg1"/>
            </a:solidFill>
            <a:latin typeface="Myriad Pro" panose="020B0503030403020204" pitchFamily="34" charset="0"/>
          </a:endParaRPr>
        </a:p>
      </dgm:t>
    </dgm:pt>
    <dgm:pt modelId="{6990925C-7474-46DE-8F36-7B8034D8B945}" type="parTrans" cxnId="{AD573B4D-7F7B-4999-A795-5AD16433FC27}">
      <dgm:prSet/>
      <dgm:spPr/>
      <dgm:t>
        <a:bodyPr/>
        <a:lstStyle/>
        <a:p>
          <a:endParaRPr lang="en-ID"/>
        </a:p>
      </dgm:t>
    </dgm:pt>
    <dgm:pt modelId="{0E432615-DC07-418A-8C91-85EB3BDD9546}" type="sibTrans" cxnId="{AD573B4D-7F7B-4999-A795-5AD16433FC27}">
      <dgm:prSet/>
      <dgm:spPr/>
      <dgm:t>
        <a:bodyPr/>
        <a:lstStyle/>
        <a:p>
          <a:endParaRPr lang="en-ID"/>
        </a:p>
      </dgm:t>
    </dgm:pt>
    <dgm:pt modelId="{7224AA71-489C-45C7-9E12-E8C8676E7DF6}">
      <dgm:prSet phldrT="[Text]" custT="1"/>
      <dgm:spPr>
        <a:solidFill>
          <a:schemeClr val="accent6">
            <a:lumMod val="50000"/>
          </a:schemeClr>
        </a:solidFill>
      </dgm:spPr>
      <dgm:t>
        <a:bodyPr/>
        <a:lstStyle/>
        <a:p>
          <a:pPr>
            <a:buClrTx/>
            <a:buSzTx/>
            <a:buFontTx/>
            <a:buNone/>
          </a:pPr>
          <a:r>
            <a:rPr kumimoji="0" lang="en-ID" sz="1500" b="1"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Terlapor</a:t>
          </a:r>
          <a:endPar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endParaRPr>
        </a:p>
        <a:p>
          <a:pPr>
            <a:buClrTx/>
            <a:buSzTx/>
            <a:buFontTx/>
            <a:buNone/>
          </a:pP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pihak</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dilaporkan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oleh</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Pelapor</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meliputi</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Dewan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organ</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pendukung</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Dewan</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Direksi</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dan/</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seluruh</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Perusahaan,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termasuk</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yang</a:t>
          </a:r>
          <a:r>
            <a:rPr kumimoji="0" lang="en-ID" sz="1500" b="0" i="0" u="none" strike="noStrike"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0" normalizeH="0" baseline="0" noProof="0" dirty="0" err="1">
              <a:ln>
                <a:noFill/>
              </a:ln>
              <a:solidFill>
                <a:schemeClr val="bg1"/>
              </a:solidFill>
              <a:effectLst/>
              <a:uLnTx/>
              <a:uFillTx/>
              <a:latin typeface="Myriad Pro" panose="020B0503030403020204" pitchFamily="34" charset="0"/>
              <a:ea typeface="+mn-ea"/>
              <a:cs typeface="Calibri"/>
            </a:rPr>
            <a:t>ditugaskan</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di</a:t>
          </a:r>
          <a:r>
            <a:rPr kumimoji="0" lang="en-ID" sz="1500" b="0" i="0" u="none" strike="noStrike"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Anak</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25" normalizeH="0" baseline="0" noProof="0" dirty="0">
              <a:ln>
                <a:noFill/>
              </a:ln>
              <a:solidFill>
                <a:schemeClr val="bg1"/>
              </a:solidFill>
              <a:effectLst/>
              <a:uLnTx/>
              <a:uFillTx/>
              <a:latin typeface="Myriad Pro" panose="020B0503030403020204" pitchFamily="34" charset="0"/>
              <a:ea typeface="+mn-ea"/>
              <a:cs typeface="Calibri"/>
            </a:rPr>
            <a:t>dan </a:t>
          </a:r>
          <a:r>
            <a:rPr kumimoji="0" lang="en-ID" sz="1500" b="0" i="0" u="none" strike="noStrike"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terafiliasi</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Anak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Perusahaan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serta</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personil</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lainnya</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yang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secara</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langsung</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bekerja</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untuk</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dan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atas</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nama</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Perusahaan.</a:t>
          </a:r>
          <a:endParaRPr lang="en-ID" sz="1500" dirty="0">
            <a:solidFill>
              <a:schemeClr val="bg1"/>
            </a:solidFill>
            <a:latin typeface="Myriad Pro" panose="020B0503030403020204" pitchFamily="34" charset="0"/>
          </a:endParaRPr>
        </a:p>
      </dgm:t>
    </dgm:pt>
    <dgm:pt modelId="{8055EF87-3176-45F8-8E9C-81A1E9B87DEF}" type="parTrans" cxnId="{40F693B9-6C7C-46C2-9A45-2056D4EBBAAF}">
      <dgm:prSet/>
      <dgm:spPr/>
      <dgm:t>
        <a:bodyPr/>
        <a:lstStyle/>
        <a:p>
          <a:endParaRPr lang="en-ID"/>
        </a:p>
      </dgm:t>
    </dgm:pt>
    <dgm:pt modelId="{5C994498-CA7E-4BCE-B694-AE53C02A1B41}" type="sibTrans" cxnId="{40F693B9-6C7C-46C2-9A45-2056D4EBBAAF}">
      <dgm:prSet/>
      <dgm:spPr/>
      <dgm:t>
        <a:bodyPr/>
        <a:lstStyle/>
        <a:p>
          <a:endParaRPr lang="en-ID"/>
        </a:p>
      </dgm:t>
    </dgm:pt>
    <dgm:pt modelId="{10B8E1D8-830D-447F-8400-11FCFE9BB90B}">
      <dgm:prSet phldrT="[Text]" custT="1"/>
      <dgm:spPr>
        <a:solidFill>
          <a:schemeClr val="tx2">
            <a:lumMod val="50000"/>
          </a:schemeClr>
        </a:solidFill>
      </dgm:spPr>
      <dgm:t>
        <a:bodyPr/>
        <a:lstStyle/>
        <a:p>
          <a:pPr>
            <a:buClrTx/>
            <a:buSzTx/>
            <a:buFontTx/>
            <a:buNone/>
          </a:pPr>
          <a:r>
            <a:rPr kumimoji="0" lang="en-ID" sz="1500" b="1"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Indikasi</a:t>
          </a:r>
          <a:endPar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endParaRPr>
        </a:p>
        <a:p>
          <a:pPr>
            <a:buClrTx/>
            <a:buSzTx/>
            <a:buFontTx/>
            <a:buNone/>
          </a:pPr>
          <a:r>
            <a:rPr kumimoji="0" lang="en-ID" sz="1500" b="0" i="0" u="none" strike="noStrike" cap="none" spc="2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informasi</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ada</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dalam</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err="1">
              <a:ln>
                <a:noFill/>
              </a:ln>
              <a:solidFill>
                <a:schemeClr val="bg1"/>
              </a:solidFill>
              <a:effectLst/>
              <a:uLnTx/>
              <a:uFillTx/>
              <a:latin typeface="Myriad Pro" panose="020B0503030403020204" pitchFamily="34" charset="0"/>
              <a:ea typeface="+mn-ea"/>
              <a:cs typeface="Calibri"/>
            </a:rPr>
            <a:t>Pengaduan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yang </a:t>
          </a:r>
          <a:r>
            <a:rPr kumimoji="0" lang="en-ID" sz="1500" b="0" i="0" u="none" strike="noStrike"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paling</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sedikit</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memuat</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err="1">
              <a:ln>
                <a:noFill/>
              </a:ln>
              <a:solidFill>
                <a:schemeClr val="bg1"/>
              </a:solidFill>
              <a:effectLst/>
              <a:uLnTx/>
              <a:uFillTx/>
              <a:latin typeface="Myriad Pro" panose="020B0503030403020204" pitchFamily="34" charset="0"/>
              <a:ea typeface="+mn-ea"/>
              <a:cs typeface="Calibri"/>
            </a:rPr>
            <a:t>permasalahan</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1" u="none" strike="noStrike" cap="none" spc="0" normalizeH="0" baseline="0" noProof="0" dirty="0">
              <a:ln>
                <a:noFill/>
              </a:ln>
              <a:solidFill>
                <a:schemeClr val="bg1"/>
              </a:solidFill>
              <a:effectLst/>
              <a:uLnTx/>
              <a:uFillTx/>
              <a:latin typeface="Myriad Pro" panose="020B0503030403020204" pitchFamily="34" charset="0"/>
              <a:ea typeface="+mn-ea"/>
              <a:cs typeface="Calibri"/>
            </a:rPr>
            <a:t>Fraud</a:t>
          </a:r>
          <a:r>
            <a:rPr kumimoji="0" lang="en-ID" sz="1500" b="0" i="1"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0" i="0" u="none" strike="noStrike" cap="none" spc="5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kapan</a:t>
          </a:r>
          <a:r>
            <a:rPr kumimoji="0" lang="en-ID" sz="1500" b="0" i="0" u="none" strike="noStrike" cap="none" spc="5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0"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cap="none" spc="5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dimana</a:t>
          </a:r>
          <a:r>
            <a:rPr kumimoji="0" lang="en-ID" sz="1500" b="0"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5" normalizeH="0" baseline="0" noProof="0" dirty="0" err="1">
              <a:ln>
                <a:noFill/>
              </a:ln>
              <a:solidFill>
                <a:schemeClr val="bg1"/>
              </a:solidFill>
              <a:effectLst/>
              <a:uLnTx/>
              <a:uFillTx/>
              <a:latin typeface="Myriad Pro" panose="020B0503030403020204" pitchFamily="34" charset="0"/>
              <a:ea typeface="+mn-ea"/>
              <a:cs typeface="Calibri"/>
            </a:rPr>
            <a:t>kejadian</a:t>
          </a:r>
          <a:r>
            <a:rPr kumimoji="0" lang="en-ID" sz="1500" b="0" i="0" u="none" strike="noStrike"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1" u="none" strike="noStrike" cap="none" spc="45" normalizeH="0" baseline="0" noProof="0" dirty="0">
              <a:ln>
                <a:noFill/>
              </a:ln>
              <a:solidFill>
                <a:schemeClr val="bg1"/>
              </a:solidFill>
              <a:effectLst/>
              <a:uLnTx/>
              <a:uFillTx/>
              <a:latin typeface="Myriad Pro" panose="020B0503030403020204" pitchFamily="34" charset="0"/>
              <a:ea typeface="+mn-ea"/>
              <a:cs typeface="Calibri"/>
            </a:rPr>
            <a:t>Fraud </a:t>
          </a:r>
          <a:r>
            <a:rPr kumimoji="0" lang="en-ID" sz="1500" b="0" i="1" u="none" strike="noStrike"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10" normalizeH="0" baseline="0" noProof="0" dirty="0" err="1">
              <a:ln>
                <a:noFill/>
              </a:ln>
              <a:solidFill>
                <a:schemeClr val="bg1"/>
              </a:solidFill>
              <a:effectLst/>
              <a:uLnTx/>
              <a:uFillTx/>
              <a:latin typeface="Myriad Pro" panose="020B0503030403020204" pitchFamily="34" charset="0"/>
              <a:ea typeface="+mn-ea"/>
              <a:cs typeface="Calibri"/>
            </a:rPr>
            <a:t>tersebut</a:t>
          </a:r>
          <a:r>
            <a:rPr kumimoji="0" lang="en-ID" sz="1500" b="0" i="0" u="none" strike="noStrike"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cap="none" spc="-5" normalizeH="0" baseline="0" noProof="0" dirty="0" err="1">
              <a:ln>
                <a:noFill/>
              </a:ln>
              <a:solidFill>
                <a:schemeClr val="bg1"/>
              </a:solidFill>
              <a:effectLst/>
              <a:uLnTx/>
              <a:uFillTx/>
              <a:latin typeface="Myriad Pro" panose="020B0503030403020204" pitchFamily="34" charset="0"/>
              <a:ea typeface="+mn-ea"/>
              <a:cs typeface="Calibri"/>
            </a:rPr>
            <a:t>terjadi</a:t>
          </a:r>
          <a:r>
            <a:rPr kumimoji="0" lang="en-ID" sz="1500" b="0" i="0" u="none" strike="noStrike" cap="none" spc="-5" normalizeH="0" baseline="0" noProof="0" dirty="0">
              <a:ln>
                <a:noFill/>
              </a:ln>
              <a:solidFill>
                <a:schemeClr val="bg1"/>
              </a:solidFill>
              <a:effectLst/>
              <a:uLnTx/>
              <a:uFillTx/>
              <a:latin typeface="Myriad Pro" panose="020B0503030403020204" pitchFamily="34" charset="0"/>
              <a:ea typeface="+mn-ea"/>
              <a:cs typeface="Calibri"/>
            </a:rPr>
            <a:t>.</a:t>
          </a:r>
          <a:endParaRPr lang="en-ID" sz="1500" dirty="0">
            <a:solidFill>
              <a:schemeClr val="bg1"/>
            </a:solidFill>
            <a:latin typeface="Myriad Pro" panose="020B0503030403020204" pitchFamily="34" charset="0"/>
          </a:endParaRPr>
        </a:p>
      </dgm:t>
    </dgm:pt>
    <dgm:pt modelId="{B8A60BDC-048B-4B9D-98C5-F2DA16B3B53C}" type="parTrans" cxnId="{2F88297E-D61C-4FA2-AD1E-B20575C6CBC8}">
      <dgm:prSet/>
      <dgm:spPr/>
      <dgm:t>
        <a:bodyPr/>
        <a:lstStyle/>
        <a:p>
          <a:endParaRPr lang="en-ID"/>
        </a:p>
      </dgm:t>
    </dgm:pt>
    <dgm:pt modelId="{ECCFEDB0-0486-47EE-A3F0-B2A695A8D5BE}" type="sibTrans" cxnId="{2F88297E-D61C-4FA2-AD1E-B20575C6CBC8}">
      <dgm:prSet/>
      <dgm:spPr/>
      <dgm:t>
        <a:bodyPr/>
        <a:lstStyle/>
        <a:p>
          <a:endParaRPr lang="en-ID"/>
        </a:p>
      </dgm:t>
    </dgm:pt>
    <dgm:pt modelId="{78ED8BC5-91FD-4956-A3FF-416AEEF8A83D}" type="pres">
      <dgm:prSet presAssocID="{981B959F-0AE6-4605-8F92-A0835FBA6CCE}" presName="diagram" presStyleCnt="0">
        <dgm:presLayoutVars>
          <dgm:chMax val="1"/>
          <dgm:dir/>
          <dgm:animLvl val="ctr"/>
          <dgm:resizeHandles val="exact"/>
        </dgm:presLayoutVars>
      </dgm:prSet>
      <dgm:spPr/>
    </dgm:pt>
    <dgm:pt modelId="{D9F22D59-522A-48A9-BA17-5959FF1FB43E}" type="pres">
      <dgm:prSet presAssocID="{981B959F-0AE6-4605-8F92-A0835FBA6CCE}" presName="matrix" presStyleCnt="0"/>
      <dgm:spPr/>
    </dgm:pt>
    <dgm:pt modelId="{20CFF030-68D6-4219-815C-27562AF94984}" type="pres">
      <dgm:prSet presAssocID="{981B959F-0AE6-4605-8F92-A0835FBA6CCE}" presName="tile1" presStyleLbl="node1" presStyleIdx="0" presStyleCnt="4"/>
      <dgm:spPr/>
    </dgm:pt>
    <dgm:pt modelId="{060E5F80-11AF-447A-8617-2C2F8F25EC45}" type="pres">
      <dgm:prSet presAssocID="{981B959F-0AE6-4605-8F92-A0835FBA6CCE}" presName="tile1text" presStyleLbl="node1" presStyleIdx="0" presStyleCnt="4">
        <dgm:presLayoutVars>
          <dgm:chMax val="0"/>
          <dgm:chPref val="0"/>
          <dgm:bulletEnabled val="1"/>
        </dgm:presLayoutVars>
      </dgm:prSet>
      <dgm:spPr/>
    </dgm:pt>
    <dgm:pt modelId="{5B2862A4-FFC1-4220-A1DD-5E8A274D5CED}" type="pres">
      <dgm:prSet presAssocID="{981B959F-0AE6-4605-8F92-A0835FBA6CCE}" presName="tile2" presStyleLbl="node1" presStyleIdx="1" presStyleCnt="4"/>
      <dgm:spPr/>
    </dgm:pt>
    <dgm:pt modelId="{E21E1D10-9AF0-4ED2-B554-674604142741}" type="pres">
      <dgm:prSet presAssocID="{981B959F-0AE6-4605-8F92-A0835FBA6CCE}" presName="tile2text" presStyleLbl="node1" presStyleIdx="1" presStyleCnt="4">
        <dgm:presLayoutVars>
          <dgm:chMax val="0"/>
          <dgm:chPref val="0"/>
          <dgm:bulletEnabled val="1"/>
        </dgm:presLayoutVars>
      </dgm:prSet>
      <dgm:spPr/>
    </dgm:pt>
    <dgm:pt modelId="{C0362E35-0C01-4885-965D-CF213DB47222}" type="pres">
      <dgm:prSet presAssocID="{981B959F-0AE6-4605-8F92-A0835FBA6CCE}" presName="tile3" presStyleLbl="node1" presStyleIdx="2" presStyleCnt="4"/>
      <dgm:spPr/>
    </dgm:pt>
    <dgm:pt modelId="{C35B6B1F-9EDB-4AE7-8862-E241EDFBDD9D}" type="pres">
      <dgm:prSet presAssocID="{981B959F-0AE6-4605-8F92-A0835FBA6CCE}" presName="tile3text" presStyleLbl="node1" presStyleIdx="2" presStyleCnt="4">
        <dgm:presLayoutVars>
          <dgm:chMax val="0"/>
          <dgm:chPref val="0"/>
          <dgm:bulletEnabled val="1"/>
        </dgm:presLayoutVars>
      </dgm:prSet>
      <dgm:spPr/>
    </dgm:pt>
    <dgm:pt modelId="{8328E0CA-ADCB-4EF8-9ADF-F6A2B53A3EC9}" type="pres">
      <dgm:prSet presAssocID="{981B959F-0AE6-4605-8F92-A0835FBA6CCE}" presName="tile4" presStyleLbl="node1" presStyleIdx="3" presStyleCnt="4"/>
      <dgm:spPr/>
    </dgm:pt>
    <dgm:pt modelId="{947FAA6F-0BA2-4E9C-9EBD-0938D99E2CAB}" type="pres">
      <dgm:prSet presAssocID="{981B959F-0AE6-4605-8F92-A0835FBA6CCE}" presName="tile4text" presStyleLbl="node1" presStyleIdx="3" presStyleCnt="4">
        <dgm:presLayoutVars>
          <dgm:chMax val="0"/>
          <dgm:chPref val="0"/>
          <dgm:bulletEnabled val="1"/>
        </dgm:presLayoutVars>
      </dgm:prSet>
      <dgm:spPr/>
    </dgm:pt>
    <dgm:pt modelId="{91A3191F-7FBB-4550-A124-027BB2682B99}" type="pres">
      <dgm:prSet presAssocID="{981B959F-0AE6-4605-8F92-A0835FBA6CCE}" presName="centerTile" presStyleLbl="fgShp" presStyleIdx="0" presStyleCnt="1">
        <dgm:presLayoutVars>
          <dgm:chMax val="0"/>
          <dgm:chPref val="0"/>
        </dgm:presLayoutVars>
      </dgm:prSet>
      <dgm:spPr/>
    </dgm:pt>
  </dgm:ptLst>
  <dgm:cxnLst>
    <dgm:cxn modelId="{0833F70D-CD61-4322-BDC0-096163D003DC}" type="presOf" srcId="{10B8E1D8-830D-447F-8400-11FCFE9BB90B}" destId="{947FAA6F-0BA2-4E9C-9EBD-0938D99E2CAB}" srcOrd="1" destOrd="0" presId="urn:microsoft.com/office/officeart/2005/8/layout/matrix1"/>
    <dgm:cxn modelId="{B1C10F1D-365C-4FDC-A2D5-4F40842D21D5}" type="presOf" srcId="{783B17CB-7310-41A9-908F-D634B7E4ABED}" destId="{91A3191F-7FBB-4550-A124-027BB2682B99}" srcOrd="0" destOrd="0" presId="urn:microsoft.com/office/officeart/2005/8/layout/matrix1"/>
    <dgm:cxn modelId="{FCD24025-236C-495F-B873-393F7DE40174}" type="presOf" srcId="{E1AADF46-1E6D-4DE7-BD92-8A969A7D5407}" destId="{E21E1D10-9AF0-4ED2-B554-674604142741}" srcOrd="1" destOrd="0" presId="urn:microsoft.com/office/officeart/2005/8/layout/matrix1"/>
    <dgm:cxn modelId="{4E449330-BBCB-40DC-8205-D28BE78CE9AF}" type="presOf" srcId="{981B959F-0AE6-4605-8F92-A0835FBA6CCE}" destId="{78ED8BC5-91FD-4956-A3FF-416AEEF8A83D}" srcOrd="0" destOrd="0" presId="urn:microsoft.com/office/officeart/2005/8/layout/matrix1"/>
    <dgm:cxn modelId="{B470E05B-B626-417B-A679-DEFE1981EA86}" type="presOf" srcId="{10B8E1D8-830D-447F-8400-11FCFE9BB90B}" destId="{8328E0CA-ADCB-4EF8-9ADF-F6A2B53A3EC9}" srcOrd="0" destOrd="0" presId="urn:microsoft.com/office/officeart/2005/8/layout/matrix1"/>
    <dgm:cxn modelId="{7A589343-3153-4D04-8200-3166ECF1131D}" type="presOf" srcId="{7224AA71-489C-45C7-9E12-E8C8676E7DF6}" destId="{C0362E35-0C01-4885-965D-CF213DB47222}" srcOrd="0" destOrd="0" presId="urn:microsoft.com/office/officeart/2005/8/layout/matrix1"/>
    <dgm:cxn modelId="{AD573B4D-7F7B-4999-A795-5AD16433FC27}" srcId="{783B17CB-7310-41A9-908F-D634B7E4ABED}" destId="{E1AADF46-1E6D-4DE7-BD92-8A969A7D5407}" srcOrd="1" destOrd="0" parTransId="{6990925C-7474-46DE-8F36-7B8034D8B945}" sibTransId="{0E432615-DC07-418A-8C91-85EB3BDD9546}"/>
    <dgm:cxn modelId="{2F88297E-D61C-4FA2-AD1E-B20575C6CBC8}" srcId="{783B17CB-7310-41A9-908F-D634B7E4ABED}" destId="{10B8E1D8-830D-447F-8400-11FCFE9BB90B}" srcOrd="3" destOrd="0" parTransId="{B8A60BDC-048B-4B9D-98C5-F2DA16B3B53C}" sibTransId="{ECCFEDB0-0486-47EE-A3F0-B2A695A8D5BE}"/>
    <dgm:cxn modelId="{165D117F-C078-4B30-AB26-DC5C05553FFA}" type="presOf" srcId="{E1AADF46-1E6D-4DE7-BD92-8A969A7D5407}" destId="{5B2862A4-FFC1-4220-A1DD-5E8A274D5CED}" srcOrd="0" destOrd="0" presId="urn:microsoft.com/office/officeart/2005/8/layout/matrix1"/>
    <dgm:cxn modelId="{75BCE789-57F6-4150-9DED-D92C72828395}" type="presOf" srcId="{C82C2AD4-2814-4721-8719-8F256919AB28}" destId="{060E5F80-11AF-447A-8617-2C2F8F25EC45}" srcOrd="1" destOrd="0" presId="urn:microsoft.com/office/officeart/2005/8/layout/matrix1"/>
    <dgm:cxn modelId="{1D52CB8F-991B-46A7-B5C5-5DCA7D0359DB}" srcId="{783B17CB-7310-41A9-908F-D634B7E4ABED}" destId="{C82C2AD4-2814-4721-8719-8F256919AB28}" srcOrd="0" destOrd="0" parTransId="{A1B8DF38-B3BC-499E-B902-28031911A4CB}" sibTransId="{75F9B2B2-D75B-4C7E-A920-FA20A408D24E}"/>
    <dgm:cxn modelId="{9095ED93-8E79-4C04-ACF3-8A62774CA075}" type="presOf" srcId="{C82C2AD4-2814-4721-8719-8F256919AB28}" destId="{20CFF030-68D6-4219-815C-27562AF94984}" srcOrd="0" destOrd="0" presId="urn:microsoft.com/office/officeart/2005/8/layout/matrix1"/>
    <dgm:cxn modelId="{40F693B9-6C7C-46C2-9A45-2056D4EBBAAF}" srcId="{783B17CB-7310-41A9-908F-D634B7E4ABED}" destId="{7224AA71-489C-45C7-9E12-E8C8676E7DF6}" srcOrd="2" destOrd="0" parTransId="{8055EF87-3176-45F8-8E9C-81A1E9B87DEF}" sibTransId="{5C994498-CA7E-4BCE-B694-AE53C02A1B41}"/>
    <dgm:cxn modelId="{4E5874E7-82B9-4A62-B908-309572DD1FD2}" srcId="{981B959F-0AE6-4605-8F92-A0835FBA6CCE}" destId="{783B17CB-7310-41A9-908F-D634B7E4ABED}" srcOrd="0" destOrd="0" parTransId="{82A4F4CE-181E-4DA4-B973-79A0A8A77E05}" sibTransId="{049FC970-E138-441E-A6D6-B30F09BC0491}"/>
    <dgm:cxn modelId="{149BDCF8-676E-484C-896B-BD5E990CA644}" type="presOf" srcId="{7224AA71-489C-45C7-9E12-E8C8676E7DF6}" destId="{C35B6B1F-9EDB-4AE7-8862-E241EDFBDD9D}" srcOrd="1" destOrd="0" presId="urn:microsoft.com/office/officeart/2005/8/layout/matrix1"/>
    <dgm:cxn modelId="{3F4BCDF0-29CB-4CFC-97C5-EEEF9669B500}" type="presParOf" srcId="{78ED8BC5-91FD-4956-A3FF-416AEEF8A83D}" destId="{D9F22D59-522A-48A9-BA17-5959FF1FB43E}" srcOrd="0" destOrd="0" presId="urn:microsoft.com/office/officeart/2005/8/layout/matrix1"/>
    <dgm:cxn modelId="{1F466B58-0087-4ADE-B9D3-239330332156}" type="presParOf" srcId="{D9F22D59-522A-48A9-BA17-5959FF1FB43E}" destId="{20CFF030-68D6-4219-815C-27562AF94984}" srcOrd="0" destOrd="0" presId="urn:microsoft.com/office/officeart/2005/8/layout/matrix1"/>
    <dgm:cxn modelId="{8619603E-1F20-4474-8D3E-3C0E16FD00DC}" type="presParOf" srcId="{D9F22D59-522A-48A9-BA17-5959FF1FB43E}" destId="{060E5F80-11AF-447A-8617-2C2F8F25EC45}" srcOrd="1" destOrd="0" presId="urn:microsoft.com/office/officeart/2005/8/layout/matrix1"/>
    <dgm:cxn modelId="{C6CF7946-7794-4640-8050-3B192891444B}" type="presParOf" srcId="{D9F22D59-522A-48A9-BA17-5959FF1FB43E}" destId="{5B2862A4-FFC1-4220-A1DD-5E8A274D5CED}" srcOrd="2" destOrd="0" presId="urn:microsoft.com/office/officeart/2005/8/layout/matrix1"/>
    <dgm:cxn modelId="{F4C312FA-1E55-40FC-B597-8F6551DA3391}" type="presParOf" srcId="{D9F22D59-522A-48A9-BA17-5959FF1FB43E}" destId="{E21E1D10-9AF0-4ED2-B554-674604142741}" srcOrd="3" destOrd="0" presId="urn:microsoft.com/office/officeart/2005/8/layout/matrix1"/>
    <dgm:cxn modelId="{E7E8206A-E2CA-47FC-B8DC-8F05D5413A8C}" type="presParOf" srcId="{D9F22D59-522A-48A9-BA17-5959FF1FB43E}" destId="{C0362E35-0C01-4885-965D-CF213DB47222}" srcOrd="4" destOrd="0" presId="urn:microsoft.com/office/officeart/2005/8/layout/matrix1"/>
    <dgm:cxn modelId="{6338DD0F-CE58-446B-97A5-7D221A80C06A}" type="presParOf" srcId="{D9F22D59-522A-48A9-BA17-5959FF1FB43E}" destId="{C35B6B1F-9EDB-4AE7-8862-E241EDFBDD9D}" srcOrd="5" destOrd="0" presId="urn:microsoft.com/office/officeart/2005/8/layout/matrix1"/>
    <dgm:cxn modelId="{B84DD225-1333-42E6-BF0F-236AB8242B29}" type="presParOf" srcId="{D9F22D59-522A-48A9-BA17-5959FF1FB43E}" destId="{8328E0CA-ADCB-4EF8-9ADF-F6A2B53A3EC9}" srcOrd="6" destOrd="0" presId="urn:microsoft.com/office/officeart/2005/8/layout/matrix1"/>
    <dgm:cxn modelId="{5496B836-E7BD-4F87-98D5-89C8F276356D}" type="presParOf" srcId="{D9F22D59-522A-48A9-BA17-5959FF1FB43E}" destId="{947FAA6F-0BA2-4E9C-9EBD-0938D99E2CAB}" srcOrd="7" destOrd="0" presId="urn:microsoft.com/office/officeart/2005/8/layout/matrix1"/>
    <dgm:cxn modelId="{D34C2739-EECD-434D-92DB-AEAEA3EA8152}" type="presParOf" srcId="{78ED8BC5-91FD-4956-A3FF-416AEEF8A83D}" destId="{91A3191F-7FBB-4550-A124-027BB2682B99}" srcOrd="1" destOrd="0" presId="urn:microsoft.com/office/officeart/2005/8/layout/matrix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FF030-68D6-4219-815C-27562AF94984}">
      <dsp:nvSpPr>
        <dsp:cNvPr id="0" name=""/>
        <dsp:cNvSpPr/>
      </dsp:nvSpPr>
      <dsp:spPr>
        <a:xfrm rot="16200000">
          <a:off x="1284514" y="-1284514"/>
          <a:ext cx="2278743" cy="4847771"/>
        </a:xfrm>
        <a:prstGeom prst="round1Rect">
          <a:avLst/>
        </a:prstGeom>
        <a:solidFill>
          <a:srgbClr val="0068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ClrTx/>
            <a:buSzTx/>
            <a:buFontTx/>
            <a:buNone/>
          </a:pPr>
          <a:r>
            <a:rPr kumimoji="0" lang="en-ID" sz="1500" b="1"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Sistem</a:t>
          </a:r>
          <a:r>
            <a:rPr kumimoji="0" lang="en-ID" sz="1500" b="1"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Pengaduan</a:t>
          </a:r>
          <a:r>
            <a:rPr kumimoji="0" lang="en-ID" sz="1500" b="1"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1"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1"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Whistleblowing </a:t>
          </a:r>
          <a:r>
            <a:rPr kumimoji="0" lang="en-ID" sz="1500" b="1" i="1" u="none" strike="noStrike" kern="1200" cap="none" spc="6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1"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System</a:t>
          </a:r>
          <a:r>
            <a:rPr kumimoji="0" lang="en-ID" sz="1500" b="1"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1"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yang </a:t>
          </a:r>
          <a:r>
            <a:rPr kumimoji="0" lang="en-ID" sz="1500" b="1"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selanjutnya</a:t>
          </a:r>
          <a:r>
            <a:rPr kumimoji="0" lang="en-ID" sz="1500" b="1"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disebut</a:t>
          </a:r>
          <a:r>
            <a:rPr kumimoji="0" lang="en-ID" sz="1500" b="1"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1"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WBS</a:t>
          </a:r>
          <a:endPar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endParaRPr>
        </a:p>
        <a:p>
          <a:pPr marL="0" lvl="0" indent="0" algn="ctr" defTabSz="666750">
            <a:lnSpc>
              <a:spcPct val="90000"/>
            </a:lnSpc>
            <a:spcBef>
              <a:spcPct val="0"/>
            </a:spcBef>
            <a:spcAft>
              <a:spcPct val="35000"/>
            </a:spcAft>
            <a:buClrTx/>
            <a:buSzTx/>
            <a:buFontTx/>
            <a:buNone/>
          </a:pPr>
          <a:r>
            <a:rPr kumimoji="0" lang="en-ID" sz="1500" b="0" i="0" u="none" strike="noStrike" kern="1200" cap="none" spc="3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25" normalizeH="0" baseline="0" noProof="0" dirty="0" err="1">
              <a:ln>
                <a:noFill/>
              </a:ln>
              <a:solidFill>
                <a:schemeClr val="bg1"/>
              </a:solidFill>
              <a:effectLst/>
              <a:uLnTx/>
              <a:uFillTx/>
              <a:latin typeface="Myriad Pro" panose="020B0503030403020204" pitchFamily="34" charset="0"/>
              <a:ea typeface="+mn-ea"/>
              <a:cs typeface="Calibri"/>
            </a:rPr>
            <a:t>sistem</a:t>
          </a:r>
          <a:r>
            <a:rPr kumimoji="0" lang="en-ID" sz="1500" b="0"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kern="1200"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0" normalizeH="0" baseline="0" noProof="0" dirty="0" err="1">
              <a:ln>
                <a:noFill/>
              </a:ln>
              <a:solidFill>
                <a:schemeClr val="bg1"/>
              </a:solidFill>
              <a:effectLst/>
              <a:uLnTx/>
              <a:uFillTx/>
              <a:latin typeface="Myriad Pro" panose="020B0503030403020204" pitchFamily="34" charset="0"/>
              <a:ea typeface="+mn-ea"/>
              <a:cs typeface="Calibri"/>
            </a:rPr>
            <a:t>digunakan</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25" normalizeH="0" baseline="0" noProof="0" dirty="0" err="1">
              <a:ln>
                <a:noFill/>
              </a:ln>
              <a:solidFill>
                <a:schemeClr val="bg1"/>
              </a:solidFill>
              <a:effectLst/>
              <a:uLnTx/>
              <a:uFillTx/>
              <a:latin typeface="Myriad Pro" panose="020B0503030403020204" pitchFamily="34" charset="0"/>
              <a:ea typeface="+mn-ea"/>
              <a:cs typeface="Calibri"/>
            </a:rPr>
            <a:t>untuk</a:t>
          </a:r>
          <a:r>
            <a:rPr kumimoji="0" lang="en-ID" sz="1500" b="0"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0" normalizeH="0" baseline="0" noProof="0" dirty="0" err="1">
              <a:ln>
                <a:noFill/>
              </a:ln>
              <a:solidFill>
                <a:schemeClr val="bg1"/>
              </a:solidFill>
              <a:effectLst/>
              <a:uLnTx/>
              <a:uFillTx/>
              <a:latin typeface="Myriad Pro" panose="020B0503030403020204" pitchFamily="34" charset="0"/>
              <a:ea typeface="+mn-ea"/>
              <a:cs typeface="Calibri"/>
            </a:rPr>
            <a:t>menampung</a:t>
          </a:r>
          <a:r>
            <a:rPr kumimoji="0" lang="en-ID" sz="1500" b="0"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mengolah</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menindaklanjuti</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membuat</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pelaporan</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atas</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informasi</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yang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disampaikan</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oleh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Pelapor</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mengenai</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tindakan</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1"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Fraud</a:t>
          </a:r>
          <a:r>
            <a:rPr kumimoji="0" lang="en-ID" sz="1500" b="0" i="1"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terjadi</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di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Perusahaan</a:t>
          </a:r>
          <a:endParaRPr lang="en-ID" sz="1500" kern="1200" dirty="0">
            <a:solidFill>
              <a:schemeClr val="bg1"/>
            </a:solidFill>
            <a:latin typeface="Myriad Pro" panose="020B0503030403020204" pitchFamily="34" charset="0"/>
          </a:endParaRPr>
        </a:p>
      </dsp:txBody>
      <dsp:txXfrm rot="5400000">
        <a:off x="0" y="0"/>
        <a:ext cx="4847771" cy="1709057"/>
      </dsp:txXfrm>
    </dsp:sp>
    <dsp:sp modelId="{5B2862A4-FFC1-4220-A1DD-5E8A274D5CED}">
      <dsp:nvSpPr>
        <dsp:cNvPr id="0" name=""/>
        <dsp:cNvSpPr/>
      </dsp:nvSpPr>
      <dsp:spPr>
        <a:xfrm>
          <a:off x="4847771" y="0"/>
          <a:ext cx="4847771" cy="2278743"/>
        </a:xfrm>
        <a:prstGeom prst="round1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ClrTx/>
            <a:buSzTx/>
            <a:buFontTx/>
            <a:buNone/>
          </a:pPr>
          <a:r>
            <a:rPr kumimoji="0" lang="en-ID" sz="1500" b="1"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Pelapor</a:t>
          </a:r>
          <a:endPar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endParaRPr>
        </a:p>
        <a:p>
          <a:pPr marL="0" lvl="0" indent="0" algn="ctr" defTabSz="666750">
            <a:lnSpc>
              <a:spcPct val="90000"/>
            </a:lnSpc>
            <a:spcBef>
              <a:spcPct val="0"/>
            </a:spcBef>
            <a:spcAft>
              <a:spcPct val="35000"/>
            </a:spcAft>
            <a:buClrTx/>
            <a:buSzTx/>
            <a:buFontTx/>
            <a:buNone/>
          </a:pP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Direksi</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Dewan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beserta</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organ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pendukung</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Dewan</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di</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lingkungan</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internal </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mitra</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kerja</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orang/badan</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hukum</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di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lingkungan</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eksternal</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menyampaikan</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45" normalizeH="0" baseline="0" noProof="0" dirty="0" err="1">
              <a:ln>
                <a:noFill/>
              </a:ln>
              <a:solidFill>
                <a:schemeClr val="bg1"/>
              </a:solidFill>
              <a:effectLst/>
              <a:uLnTx/>
              <a:uFillTx/>
              <a:latin typeface="Myriad Pro" panose="020B0503030403020204" pitchFamily="34" charset="0"/>
              <a:ea typeface="+mn-ea"/>
              <a:cs typeface="Calibri"/>
            </a:rPr>
            <a:t>Pengaduan</a:t>
          </a:r>
          <a:r>
            <a:rPr kumimoji="0" lang="en-ID" sz="1500" b="0" i="0" u="none" strike="noStrike" kern="1200"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0" normalizeH="0" baseline="0" noProof="0" dirty="0" err="1">
              <a:ln>
                <a:noFill/>
              </a:ln>
              <a:solidFill>
                <a:schemeClr val="bg1"/>
              </a:solidFill>
              <a:effectLst/>
              <a:uLnTx/>
              <a:uFillTx/>
              <a:latin typeface="Myriad Pro" panose="020B0503030403020204" pitchFamily="34" charset="0"/>
              <a:ea typeface="+mn-ea"/>
              <a:cs typeface="Calibri"/>
            </a:rPr>
            <a:t>melalui</a:t>
          </a:r>
          <a:r>
            <a:rPr kumimoji="0" lang="en-ID" sz="1500" b="0" i="0" u="none" strike="noStrike" kern="1200" cap="none" spc="5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45" normalizeH="0" baseline="0" noProof="0" dirty="0" err="1">
              <a:ln>
                <a:noFill/>
              </a:ln>
              <a:solidFill>
                <a:schemeClr val="bg1"/>
              </a:solidFill>
              <a:effectLst/>
              <a:uLnTx/>
              <a:uFillTx/>
              <a:latin typeface="Myriad Pro" panose="020B0503030403020204" pitchFamily="34" charset="0"/>
              <a:ea typeface="+mn-ea"/>
              <a:cs typeface="Calibri"/>
            </a:rPr>
            <a:t>saluran</a:t>
          </a:r>
          <a:r>
            <a:rPr kumimoji="0" lang="en-ID" sz="1500" b="0" i="0" u="none" strike="noStrike" kern="1200"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kern="1200" cap="none" spc="4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0" normalizeH="0" baseline="0" noProof="0" dirty="0" err="1">
              <a:ln>
                <a:noFill/>
              </a:ln>
              <a:solidFill>
                <a:schemeClr val="bg1"/>
              </a:solidFill>
              <a:effectLst/>
              <a:uLnTx/>
              <a:uFillTx/>
              <a:latin typeface="Myriad Pro" panose="020B0503030403020204" pitchFamily="34" charset="0"/>
              <a:ea typeface="+mn-ea"/>
              <a:cs typeface="Calibri"/>
            </a:rPr>
            <a:t>disediakan</a:t>
          </a:r>
          <a:r>
            <a:rPr kumimoji="0" lang="en-ID" sz="1500" b="0" i="0" u="none" strike="noStrike" kern="1200" cap="none" spc="5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45" normalizeH="0" baseline="0" noProof="0" dirty="0">
              <a:ln>
                <a:noFill/>
              </a:ln>
              <a:solidFill>
                <a:schemeClr val="bg1"/>
              </a:solidFill>
              <a:effectLst/>
              <a:uLnTx/>
              <a:uFillTx/>
              <a:latin typeface="Myriad Pro" panose="020B0503030403020204" pitchFamily="34" charset="0"/>
              <a:ea typeface="+mn-ea"/>
              <a:cs typeface="Calibri"/>
            </a:rPr>
            <a:t>oleh </a:t>
          </a:r>
          <a:r>
            <a:rPr kumimoji="0" lang="en-ID" sz="1500" b="0" i="0" u="none" strike="noStrike" kern="1200"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baik</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dengan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memberikan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identitas</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tanpa</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identitas</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1"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anonymous</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a:t>
          </a:r>
          <a:endParaRPr lang="en-ID" sz="1500" kern="1200" dirty="0">
            <a:solidFill>
              <a:schemeClr val="bg1"/>
            </a:solidFill>
            <a:latin typeface="Myriad Pro" panose="020B0503030403020204" pitchFamily="34" charset="0"/>
          </a:endParaRPr>
        </a:p>
      </dsp:txBody>
      <dsp:txXfrm>
        <a:off x="4847771" y="0"/>
        <a:ext cx="4847771" cy="1709057"/>
      </dsp:txXfrm>
    </dsp:sp>
    <dsp:sp modelId="{C0362E35-0C01-4885-965D-CF213DB47222}">
      <dsp:nvSpPr>
        <dsp:cNvPr id="0" name=""/>
        <dsp:cNvSpPr/>
      </dsp:nvSpPr>
      <dsp:spPr>
        <a:xfrm rot="10800000">
          <a:off x="0" y="2278743"/>
          <a:ext cx="4847771" cy="2278743"/>
        </a:xfrm>
        <a:prstGeom prst="round1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ClrTx/>
            <a:buSzTx/>
            <a:buFontTx/>
            <a:buNone/>
          </a:pPr>
          <a:r>
            <a:rPr kumimoji="0" lang="en-ID" sz="1500" b="1"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Terlapor</a:t>
          </a:r>
          <a:endPar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endParaRPr>
        </a:p>
        <a:p>
          <a:pPr marL="0" lvl="0" indent="0" algn="ctr" defTabSz="666750">
            <a:lnSpc>
              <a:spcPct val="90000"/>
            </a:lnSpc>
            <a:spcBef>
              <a:spcPct val="0"/>
            </a:spcBef>
            <a:spcAft>
              <a:spcPct val="35000"/>
            </a:spcAft>
            <a:buClrTx/>
            <a:buSzTx/>
            <a:buFontTx/>
            <a:buNone/>
          </a:pP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pihak</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dilaporkan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oleh</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Pelapor</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meliputi</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Dewan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organ</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pendukung</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Dewan</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Komisaris</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Direksi</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dan/</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seluruh</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Perusahaan,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termasuk</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yang</a:t>
          </a:r>
          <a:r>
            <a:rPr kumimoji="0" lang="en-ID" sz="1500" b="0" i="0" u="none" strike="noStrike" kern="1200"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0" normalizeH="0" baseline="0" noProof="0" dirty="0" err="1">
              <a:ln>
                <a:noFill/>
              </a:ln>
              <a:solidFill>
                <a:schemeClr val="bg1"/>
              </a:solidFill>
              <a:effectLst/>
              <a:uLnTx/>
              <a:uFillTx/>
              <a:latin typeface="Myriad Pro" panose="020B0503030403020204" pitchFamily="34" charset="0"/>
              <a:ea typeface="+mn-ea"/>
              <a:cs typeface="Calibri"/>
            </a:rPr>
            <a:t>ditugaskan</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di</a:t>
          </a:r>
          <a:r>
            <a:rPr kumimoji="0" lang="en-ID" sz="1500" b="0" i="0" u="none" strike="noStrike" kern="1200"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Anak</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kern="1200" cap="none" spc="3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25" normalizeH="0" baseline="0" noProof="0" dirty="0">
              <a:ln>
                <a:noFill/>
              </a:ln>
              <a:solidFill>
                <a:schemeClr val="bg1"/>
              </a:solidFill>
              <a:effectLst/>
              <a:uLnTx/>
              <a:uFillTx/>
              <a:latin typeface="Myriad Pro" panose="020B0503030403020204" pitchFamily="34" charset="0"/>
              <a:ea typeface="+mn-ea"/>
              <a:cs typeface="Calibri"/>
            </a:rPr>
            <a:t>dan </a:t>
          </a:r>
          <a:r>
            <a:rPr kumimoji="0" lang="en-ID" sz="1500" b="0" i="0" u="none" strike="noStrike" kern="1200" cap="none" spc="3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perusahaan</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terafiliasi</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pegawai</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Anak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Perusahaan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serta</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personil</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lainnya</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yang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secara</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langsung</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bekerja</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untuk</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dan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atas</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nama</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Perusahaan.</a:t>
          </a:r>
          <a:endParaRPr lang="en-ID" sz="1500" kern="1200" dirty="0">
            <a:solidFill>
              <a:schemeClr val="bg1"/>
            </a:solidFill>
            <a:latin typeface="Myriad Pro" panose="020B0503030403020204" pitchFamily="34" charset="0"/>
          </a:endParaRPr>
        </a:p>
      </dsp:txBody>
      <dsp:txXfrm rot="10800000">
        <a:off x="0" y="2848428"/>
        <a:ext cx="4847771" cy="1709057"/>
      </dsp:txXfrm>
    </dsp:sp>
    <dsp:sp modelId="{8328E0CA-ADCB-4EF8-9ADF-F6A2B53A3EC9}">
      <dsp:nvSpPr>
        <dsp:cNvPr id="0" name=""/>
        <dsp:cNvSpPr/>
      </dsp:nvSpPr>
      <dsp:spPr>
        <a:xfrm rot="5400000">
          <a:off x="6132285" y="994228"/>
          <a:ext cx="2278743" cy="4847771"/>
        </a:xfrm>
        <a:prstGeom prst="round1Rect">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ClrTx/>
            <a:buSzTx/>
            <a:buFontTx/>
            <a:buNone/>
          </a:pPr>
          <a:r>
            <a:rPr kumimoji="0" lang="en-ID" sz="1500" b="1"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Indikasi</a:t>
          </a:r>
          <a:endPar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endParaRPr>
        </a:p>
        <a:p>
          <a:pPr marL="0" lvl="0" indent="0" algn="ctr" defTabSz="666750">
            <a:lnSpc>
              <a:spcPct val="90000"/>
            </a:lnSpc>
            <a:spcBef>
              <a:spcPct val="0"/>
            </a:spcBef>
            <a:spcAft>
              <a:spcPct val="35000"/>
            </a:spcAft>
            <a:buClrTx/>
            <a:buSzTx/>
            <a:buFontTx/>
            <a:buNone/>
          </a:pPr>
          <a:r>
            <a:rPr kumimoji="0" lang="en-ID" sz="1500" b="0" i="0" u="none" strike="noStrike" kern="1200" cap="none" spc="20" normalizeH="0" baseline="0" noProof="0" dirty="0" err="1">
              <a:ln>
                <a:noFill/>
              </a:ln>
              <a:solidFill>
                <a:schemeClr val="bg1"/>
              </a:solidFill>
              <a:effectLst/>
              <a:uLnTx/>
              <a:uFillTx/>
              <a:latin typeface="Myriad Pro" panose="020B0503030403020204" pitchFamily="34" charset="0"/>
              <a:ea typeface="+mn-ea"/>
              <a:cs typeface="Calibri"/>
            </a:rPr>
            <a:t>adalah</a:t>
          </a:r>
          <a:r>
            <a:rPr kumimoji="0" lang="en-ID" sz="1500" b="0" i="0" u="none" strike="noStrike" kern="1200" cap="none" spc="2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informasi</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yang</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ada</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dalam</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err="1">
              <a:ln>
                <a:noFill/>
              </a:ln>
              <a:solidFill>
                <a:schemeClr val="bg1"/>
              </a:solidFill>
              <a:effectLst/>
              <a:uLnTx/>
              <a:uFillTx/>
              <a:latin typeface="Myriad Pro" panose="020B0503030403020204" pitchFamily="34" charset="0"/>
              <a:ea typeface="+mn-ea"/>
              <a:cs typeface="Calibri"/>
            </a:rPr>
            <a:t>Pengaduan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yang </a:t>
          </a:r>
          <a:r>
            <a:rPr kumimoji="0" lang="en-ID" sz="1500" b="0" i="0" u="none" strike="noStrike" kern="1200" cap="none" spc="2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paling</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sedikit</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memuat</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err="1">
              <a:ln>
                <a:noFill/>
              </a:ln>
              <a:solidFill>
                <a:schemeClr val="bg1"/>
              </a:solidFill>
              <a:effectLst/>
              <a:uLnTx/>
              <a:uFillTx/>
              <a:latin typeface="Myriad Pro" panose="020B0503030403020204" pitchFamily="34" charset="0"/>
              <a:ea typeface="+mn-ea"/>
              <a:cs typeface="Calibri"/>
            </a:rPr>
            <a:t>permasalahan</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1"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Fraud</a:t>
          </a:r>
          <a:r>
            <a:rPr kumimoji="0" lang="en-ID" sz="1500" b="0" i="1"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0" i="0" u="none" strike="noStrike" kern="1200" cap="none" spc="5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kapan</a:t>
          </a:r>
          <a:r>
            <a:rPr kumimoji="0" lang="en-ID" sz="1500" b="0" i="0" u="none" strike="noStrike" kern="1200" cap="none" spc="55" normalizeH="0" baseline="0" noProof="0" dirty="0">
              <a:ln>
                <a:noFill/>
              </a:ln>
              <a:solidFill>
                <a:schemeClr val="bg1"/>
              </a:solidFill>
              <a:effectLst/>
              <a:uLnTx/>
              <a:uFillTx/>
              <a:latin typeface="Myriad Pro" panose="020B0503030403020204" pitchFamily="34" charset="0"/>
              <a:ea typeface="+mn-ea"/>
              <a:cs typeface="Calibri"/>
            </a:rPr>
            <a:t>,</a:t>
          </a:r>
          <a:r>
            <a:rPr kumimoji="0" lang="en-ID" sz="1500" b="0"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0"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kern="1200" cap="none" spc="5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dimana</a:t>
          </a:r>
          <a:r>
            <a:rPr kumimoji="0" lang="en-ID" sz="1500" b="0"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5" normalizeH="0" baseline="0" noProof="0" dirty="0" err="1">
              <a:ln>
                <a:noFill/>
              </a:ln>
              <a:solidFill>
                <a:schemeClr val="bg1"/>
              </a:solidFill>
              <a:effectLst/>
              <a:uLnTx/>
              <a:uFillTx/>
              <a:latin typeface="Myriad Pro" panose="020B0503030403020204" pitchFamily="34" charset="0"/>
              <a:ea typeface="+mn-ea"/>
              <a:cs typeface="Calibri"/>
            </a:rPr>
            <a:t>kejadian</a:t>
          </a:r>
          <a:r>
            <a:rPr kumimoji="0" lang="en-ID" sz="1500" b="0" i="0" u="none" strike="noStrike" kern="1200" cap="none" spc="6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1" u="none" strike="noStrike" kern="1200" cap="none" spc="45" normalizeH="0" baseline="0" noProof="0" dirty="0">
              <a:ln>
                <a:noFill/>
              </a:ln>
              <a:solidFill>
                <a:schemeClr val="bg1"/>
              </a:solidFill>
              <a:effectLst/>
              <a:uLnTx/>
              <a:uFillTx/>
              <a:latin typeface="Myriad Pro" panose="020B0503030403020204" pitchFamily="34" charset="0"/>
              <a:ea typeface="+mn-ea"/>
              <a:cs typeface="Calibri"/>
            </a:rPr>
            <a:t>Fraud </a:t>
          </a:r>
          <a:r>
            <a:rPr kumimoji="0" lang="en-ID" sz="1500" b="0" i="1" u="none" strike="noStrike" kern="1200" cap="none" spc="5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dan/</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atau</a:t>
          </a:r>
          <a:r>
            <a:rPr kumimoji="0" lang="en-ID" sz="1500" b="0" i="0" u="none" strike="noStrike" kern="1200" cap="none" spc="10"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Pelanggaran</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10" normalizeH="0" baseline="0" noProof="0" dirty="0" err="1">
              <a:ln>
                <a:noFill/>
              </a:ln>
              <a:solidFill>
                <a:schemeClr val="bg1"/>
              </a:solidFill>
              <a:effectLst/>
              <a:uLnTx/>
              <a:uFillTx/>
              <a:latin typeface="Myriad Pro" panose="020B0503030403020204" pitchFamily="34" charset="0"/>
              <a:ea typeface="+mn-ea"/>
              <a:cs typeface="Calibri"/>
            </a:rPr>
            <a:t>tersebut</a:t>
          </a:r>
          <a:r>
            <a:rPr kumimoji="0" lang="en-ID" sz="1500" b="0" i="0" u="none" strike="noStrike" kern="1200" cap="none" spc="15" normalizeH="0" baseline="0" noProof="0" dirty="0">
              <a:ln>
                <a:noFill/>
              </a:ln>
              <a:solidFill>
                <a:schemeClr val="bg1"/>
              </a:solidFill>
              <a:effectLst/>
              <a:uLnTx/>
              <a:uFillTx/>
              <a:latin typeface="Myriad Pro" panose="020B0503030403020204" pitchFamily="34" charset="0"/>
              <a:ea typeface="+mn-ea"/>
              <a:cs typeface="Calibri"/>
            </a:rPr>
            <a:t> </a:t>
          </a:r>
          <a:r>
            <a:rPr kumimoji="0" lang="en-ID" sz="1500" b="0" i="0" u="none" strike="noStrike" kern="1200" cap="none" spc="-5" normalizeH="0" baseline="0" noProof="0" dirty="0" err="1">
              <a:ln>
                <a:noFill/>
              </a:ln>
              <a:solidFill>
                <a:schemeClr val="bg1"/>
              </a:solidFill>
              <a:effectLst/>
              <a:uLnTx/>
              <a:uFillTx/>
              <a:latin typeface="Myriad Pro" panose="020B0503030403020204" pitchFamily="34" charset="0"/>
              <a:ea typeface="+mn-ea"/>
              <a:cs typeface="Calibri"/>
            </a:rPr>
            <a:t>terjadi</a:t>
          </a:r>
          <a:r>
            <a:rPr kumimoji="0" lang="en-ID" sz="1500" b="0" i="0" u="none" strike="noStrike" kern="1200" cap="none" spc="-5" normalizeH="0" baseline="0" noProof="0" dirty="0">
              <a:ln>
                <a:noFill/>
              </a:ln>
              <a:solidFill>
                <a:schemeClr val="bg1"/>
              </a:solidFill>
              <a:effectLst/>
              <a:uLnTx/>
              <a:uFillTx/>
              <a:latin typeface="Myriad Pro" panose="020B0503030403020204" pitchFamily="34" charset="0"/>
              <a:ea typeface="+mn-ea"/>
              <a:cs typeface="Calibri"/>
            </a:rPr>
            <a:t>.</a:t>
          </a:r>
          <a:endParaRPr lang="en-ID" sz="1500" kern="1200" dirty="0">
            <a:solidFill>
              <a:schemeClr val="bg1"/>
            </a:solidFill>
            <a:latin typeface="Myriad Pro" panose="020B0503030403020204" pitchFamily="34" charset="0"/>
          </a:endParaRPr>
        </a:p>
      </dsp:txBody>
      <dsp:txXfrm rot="-5400000">
        <a:off x="4847771" y="2848428"/>
        <a:ext cx="4847771" cy="1709057"/>
      </dsp:txXfrm>
    </dsp:sp>
    <dsp:sp modelId="{91A3191F-7FBB-4550-A124-027BB2682B99}">
      <dsp:nvSpPr>
        <dsp:cNvPr id="0" name=""/>
        <dsp:cNvSpPr/>
      </dsp:nvSpPr>
      <dsp:spPr>
        <a:xfrm>
          <a:off x="3393440" y="1709057"/>
          <a:ext cx="2908662" cy="1139371"/>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Myriad Pro" panose="020B0503030403020204" pitchFamily="34" charset="0"/>
            </a:rPr>
            <a:t>WBS</a:t>
          </a:r>
          <a:endParaRPr lang="en-ID" sz="4000" b="1" kern="1200" dirty="0">
            <a:latin typeface="Myriad Pro" panose="020B0503030403020204" pitchFamily="34" charset="0"/>
          </a:endParaRPr>
        </a:p>
      </dsp:txBody>
      <dsp:txXfrm>
        <a:off x="3449060" y="1764677"/>
        <a:ext cx="2797422" cy="1028131"/>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447EC9-2035-45D8-A84B-E0C50B862090}" type="datetimeFigureOut">
              <a:rPr lang="en-ID" smtClean="0"/>
              <a:t>07/04/2023</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715263-C884-4112-BA10-D6C298F950AA}" type="slidenum">
              <a:rPr lang="en-ID" smtClean="0"/>
              <a:t>‹#›</a:t>
            </a:fld>
            <a:endParaRPr lang="en-ID"/>
          </a:p>
        </p:txBody>
      </p:sp>
    </p:spTree>
    <p:extLst>
      <p:ext uri="{BB962C8B-B14F-4D97-AF65-F5344CB8AC3E}">
        <p14:creationId xmlns:p14="http://schemas.microsoft.com/office/powerpoint/2010/main" val="3240239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Jangan</a:t>
            </a:r>
            <a:r>
              <a:rPr lang="en-US" dirty="0"/>
              <a:t> </a:t>
            </a:r>
            <a:r>
              <a:rPr lang="en-US" dirty="0" err="1"/>
              <a:t>lupa</a:t>
            </a:r>
            <a:r>
              <a:rPr lang="en-US" dirty="0"/>
              <a:t> </a:t>
            </a:r>
            <a:r>
              <a:rPr lang="en-US" dirty="0" err="1"/>
              <a:t>jelaskan</a:t>
            </a:r>
            <a:r>
              <a:rPr lang="en-US" dirty="0"/>
              <a:t> </a:t>
            </a:r>
            <a:r>
              <a:rPr lang="en-US" dirty="0" err="1"/>
              <a:t>tujuan</a:t>
            </a:r>
            <a:r>
              <a:rPr lang="en-US" dirty="0"/>
              <a:t> </a:t>
            </a:r>
            <a:r>
              <a:rPr lang="en-US" dirty="0" err="1"/>
              <a:t>dari</a:t>
            </a:r>
            <a:r>
              <a:rPr lang="en-US" dirty="0"/>
              <a:t> </a:t>
            </a:r>
            <a:r>
              <a:rPr lang="en-US" dirty="0" err="1"/>
              <a:t>Presentasi</a:t>
            </a:r>
            <a:r>
              <a:rPr lang="en-US" dirty="0"/>
              <a:t> </a:t>
            </a:r>
            <a:r>
              <a:rPr lang="en-US" dirty="0" err="1"/>
              <a:t>ini</a:t>
            </a:r>
            <a:endParaRPr lang="en-ID" dirty="0"/>
          </a:p>
        </p:txBody>
      </p:sp>
      <p:sp>
        <p:nvSpPr>
          <p:cNvPr id="4" name="Slide Number Placeholder 3"/>
          <p:cNvSpPr>
            <a:spLocks noGrp="1"/>
          </p:cNvSpPr>
          <p:nvPr>
            <p:ph type="sldNum" sz="quarter" idx="5"/>
          </p:nvPr>
        </p:nvSpPr>
        <p:spPr/>
        <p:txBody>
          <a:bodyPr/>
          <a:lstStyle/>
          <a:p>
            <a:fld id="{AA6C52EA-7EE3-4E72-A214-D2374843B5A3}" type="slidenum">
              <a:rPr lang="en-ID" smtClean="0"/>
              <a:t>2</a:t>
            </a:fld>
            <a:endParaRPr lang="en-ID"/>
          </a:p>
        </p:txBody>
      </p:sp>
    </p:spTree>
    <p:extLst>
      <p:ext uri="{BB962C8B-B14F-4D97-AF65-F5344CB8AC3E}">
        <p14:creationId xmlns:p14="http://schemas.microsoft.com/office/powerpoint/2010/main" val="2307334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48557" y="4088845"/>
            <a:ext cx="4968367" cy="290636"/>
          </a:xfrm>
          <a:prstGeom prst="rect">
            <a:avLst/>
          </a:prstGeom>
        </p:spPr>
        <p:txBody>
          <a:bodyPr>
            <a:normAutofit/>
          </a:bodyPr>
          <a:lstStyle>
            <a:lvl1pPr marL="0" indent="0">
              <a:buNone/>
              <a:defRPr sz="1867">
                <a:solidFill>
                  <a:schemeClr val="bg1"/>
                </a:solidFill>
              </a:defRPr>
            </a:lvl1pPr>
          </a:lstStyle>
          <a:p>
            <a:r>
              <a:rPr lang="en-US" sz="1599" dirty="0">
                <a:latin typeface="Myriad Pro" charset="0"/>
                <a:ea typeface="Myriad Pro" charset="0"/>
                <a:cs typeface="Myriad Pro" charset="0"/>
              </a:rPr>
              <a:t>XX XXXXXXX XXXX</a:t>
            </a:r>
          </a:p>
        </p:txBody>
      </p:sp>
      <p:sp>
        <p:nvSpPr>
          <p:cNvPr id="9" name="Content Placeholder 2"/>
          <p:cNvSpPr>
            <a:spLocks noGrp="1"/>
          </p:cNvSpPr>
          <p:nvPr>
            <p:ph idx="13" hasCustomPrompt="1"/>
          </p:nvPr>
        </p:nvSpPr>
        <p:spPr>
          <a:xfrm>
            <a:off x="548557" y="4451736"/>
            <a:ext cx="4968367" cy="487203"/>
          </a:xfrm>
          <a:prstGeom prst="rect">
            <a:avLst/>
          </a:prstGeom>
        </p:spPr>
        <p:txBody>
          <a:bodyPr/>
          <a:lstStyle>
            <a:lvl1pPr marL="0" indent="0">
              <a:lnSpc>
                <a:spcPct val="100000"/>
              </a:lnSpc>
              <a:spcBef>
                <a:spcPts val="0"/>
              </a:spcBef>
              <a:buNone/>
              <a:defRPr sz="1399">
                <a:solidFill>
                  <a:schemeClr val="bg1"/>
                </a:solidFill>
              </a:defRPr>
            </a:lvl1pPr>
          </a:lstStyle>
          <a:p>
            <a:r>
              <a:rPr lang="en-US" sz="1467" dirty="0" err="1">
                <a:latin typeface="Myriad Pro" charset="0"/>
                <a:ea typeface="Myriad Pro" charset="0"/>
                <a:cs typeface="Myriad Pro" charset="0"/>
              </a:rPr>
              <a:t>Dipresentasikan</a:t>
            </a:r>
            <a:r>
              <a:rPr lang="en-US" sz="1467" dirty="0">
                <a:latin typeface="Myriad Pro" charset="0"/>
                <a:ea typeface="Myriad Pro" charset="0"/>
                <a:cs typeface="Myriad Pro" charset="0"/>
              </a:rPr>
              <a:t> </a:t>
            </a:r>
            <a:r>
              <a:rPr lang="en-US" sz="1467" dirty="0" err="1">
                <a:latin typeface="Myriad Pro" charset="0"/>
                <a:ea typeface="Myriad Pro" charset="0"/>
                <a:cs typeface="Myriad Pro" charset="0"/>
              </a:rPr>
              <a:t>oleh</a:t>
            </a:r>
            <a:endParaRPr lang="en-US" sz="1467" dirty="0">
              <a:latin typeface="Myriad Pro" charset="0"/>
              <a:ea typeface="Myriad Pro" charset="0"/>
              <a:cs typeface="Myriad Pro" charset="0"/>
            </a:endParaRPr>
          </a:p>
          <a:p>
            <a:r>
              <a:rPr lang="en-US" sz="1467" dirty="0">
                <a:latin typeface="Myriad Pro" charset="0"/>
                <a:ea typeface="Myriad Pro" charset="0"/>
                <a:cs typeface="Myriad Pro" charset="0"/>
              </a:rPr>
              <a:t>Dept. </a:t>
            </a:r>
            <a:r>
              <a:rPr lang="en-US" sz="1467" dirty="0" err="1">
                <a:latin typeface="Myriad Pro" charset="0"/>
                <a:ea typeface="Myriad Pro" charset="0"/>
                <a:cs typeface="Myriad Pro" charset="0"/>
              </a:rPr>
              <a:t>Pengembangan</a:t>
            </a:r>
            <a:r>
              <a:rPr lang="en-US" sz="1467" dirty="0">
                <a:latin typeface="Myriad Pro" charset="0"/>
                <a:ea typeface="Myriad Pro" charset="0"/>
                <a:cs typeface="Myriad Pro" charset="0"/>
              </a:rPr>
              <a:t> </a:t>
            </a:r>
            <a:r>
              <a:rPr lang="en-US" sz="1467" dirty="0" err="1">
                <a:latin typeface="Myriad Pro" charset="0"/>
                <a:ea typeface="Myriad Pro" charset="0"/>
                <a:cs typeface="Myriad Pro" charset="0"/>
              </a:rPr>
              <a:t>Bisnis</a:t>
            </a:r>
            <a:endParaRPr lang="en-US" sz="1467" dirty="0">
              <a:latin typeface="Myriad Pro" charset="0"/>
              <a:ea typeface="Myriad Pro" charset="0"/>
              <a:cs typeface="Myriad Pro" charset="0"/>
            </a:endParaRPr>
          </a:p>
        </p:txBody>
      </p:sp>
      <p:sp>
        <p:nvSpPr>
          <p:cNvPr id="10" name="Title Placeholder 18"/>
          <p:cNvSpPr>
            <a:spLocks noGrp="1"/>
          </p:cNvSpPr>
          <p:nvPr>
            <p:ph type="title"/>
          </p:nvPr>
        </p:nvSpPr>
        <p:spPr>
          <a:xfrm>
            <a:off x="499489" y="1500006"/>
            <a:ext cx="4112985" cy="1890069"/>
          </a:xfrm>
          <a:prstGeom prst="rect">
            <a:avLst/>
          </a:prstGeom>
        </p:spPr>
        <p:txBody>
          <a:bodyPr vert="horz" lIns="91440" tIns="45720" rIns="91440" bIns="45720" rtlCol="0" anchor="ctr">
            <a:noAutofit/>
          </a:bodyPr>
          <a:lstStyle>
            <a:lvl1pPr>
              <a:defRPr sz="4800">
                <a:latin typeface="Myriad Pro" charset="0"/>
                <a:ea typeface="Myriad Pro" charset="0"/>
                <a:cs typeface="Myriad Pro" charset="0"/>
              </a:defRPr>
            </a:lvl1pPr>
          </a:lstStyle>
          <a:p>
            <a:r>
              <a:rPr lang="en-US"/>
              <a:t>Click to edit Master title style</a:t>
            </a:r>
            <a:endParaRPr lang="en-US" dirty="0"/>
          </a:p>
        </p:txBody>
      </p:sp>
      <p:sp>
        <p:nvSpPr>
          <p:cNvPr id="2" name="TextBox 1"/>
          <p:cNvSpPr txBox="1"/>
          <p:nvPr/>
        </p:nvSpPr>
        <p:spPr>
          <a:xfrm>
            <a:off x="5791200" y="-1286933"/>
            <a:ext cx="338554" cy="707886"/>
          </a:xfrm>
          <a:prstGeom prst="rect">
            <a:avLst/>
          </a:prstGeom>
        </p:spPr>
        <p:txBody>
          <a:bodyPr wrap="none" rtlCol="0">
            <a:spAutoFit/>
          </a:bodyPr>
          <a:lstStyle/>
          <a:p>
            <a:r>
              <a:rPr lang="en-US" sz="4000" b="1" dirty="0">
                <a:solidFill>
                  <a:schemeClr val="bg1"/>
                </a:solidFill>
                <a:latin typeface="Myriad Pro" charset="0"/>
                <a:ea typeface="Myriad Pro" charset="0"/>
                <a:cs typeface="Myriad Pro" charset="0"/>
              </a:rPr>
              <a:t>`</a:t>
            </a:r>
          </a:p>
        </p:txBody>
      </p:sp>
    </p:spTree>
    <p:extLst>
      <p:ext uri="{BB962C8B-B14F-4D97-AF65-F5344CB8AC3E}">
        <p14:creationId xmlns:p14="http://schemas.microsoft.com/office/powerpoint/2010/main" val="74971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7839820" y="5058351"/>
            <a:ext cx="51613" cy="41584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21921" tIns="60960" rIns="121921" bIns="60960" numCol="1" spcCol="0" rtlCol="0" fromWordArt="0" anchor="ctr" anchorCtr="0" forceAA="0" compatLnSpc="1">
            <a:prstTxWarp prst="textNoShape">
              <a:avLst/>
            </a:prstTxWarp>
            <a:noAutofit/>
          </a:bodyPr>
          <a:lstStyle/>
          <a:p>
            <a:pPr algn="ctr"/>
            <a:endParaRPr lang="en-US" sz="1903">
              <a:latin typeface="Myriad Pro" charset="0"/>
              <a:ea typeface="Myriad Pro" charset="0"/>
              <a:cs typeface="Myriad Pro" charset="0"/>
            </a:endParaRPr>
          </a:p>
        </p:txBody>
      </p:sp>
      <p:sp>
        <p:nvSpPr>
          <p:cNvPr id="10" name="Title 9"/>
          <p:cNvSpPr>
            <a:spLocks noGrp="1"/>
          </p:cNvSpPr>
          <p:nvPr>
            <p:ph type="title" hasCustomPrompt="1"/>
          </p:nvPr>
        </p:nvSpPr>
        <p:spPr>
          <a:xfrm>
            <a:off x="7080595" y="4320623"/>
            <a:ext cx="4991100" cy="619253"/>
          </a:xfrm>
          <a:prstGeom prst="rect">
            <a:avLst/>
          </a:prstGeom>
        </p:spPr>
        <p:txBody>
          <a:bodyPr/>
          <a:lstStyle>
            <a:lvl1pPr>
              <a:defRPr sz="4000">
                <a:solidFill>
                  <a:schemeClr val="tx1"/>
                </a:solidFill>
                <a:latin typeface="Myriad Pro" charset="0"/>
                <a:ea typeface="Myriad Pro" charset="0"/>
                <a:cs typeface="Myriad Pro" charset="0"/>
              </a:defRPr>
            </a:lvl1pPr>
          </a:lstStyle>
          <a:p>
            <a:r>
              <a:rPr lang="en-US"/>
              <a:t>Section Title</a:t>
            </a:r>
          </a:p>
        </p:txBody>
      </p:sp>
      <p:sp>
        <p:nvSpPr>
          <p:cNvPr id="3" name="Text Placeholder 2"/>
          <p:cNvSpPr>
            <a:spLocks noGrp="1"/>
          </p:cNvSpPr>
          <p:nvPr>
            <p:ph type="body" sz="quarter" idx="11" hasCustomPrompt="1"/>
          </p:nvPr>
        </p:nvSpPr>
        <p:spPr>
          <a:xfrm>
            <a:off x="7063488" y="4934997"/>
            <a:ext cx="851523" cy="723255"/>
          </a:xfrm>
          <a:prstGeom prst="rect">
            <a:avLst/>
          </a:prstGeom>
        </p:spPr>
        <p:txBody>
          <a:bodyPr/>
          <a:lstStyle>
            <a:lvl1pPr marL="0" indent="0" algn="ctr">
              <a:buNone/>
              <a:defRPr sz="4000">
                <a:latin typeface="Myriad Pro" charset="0"/>
                <a:ea typeface="Myriad Pro" charset="0"/>
                <a:cs typeface="Myriad Pro" charset="0"/>
              </a:defRPr>
            </a:lvl1pPr>
          </a:lstStyle>
          <a:p>
            <a:pPr lvl="0"/>
            <a:r>
              <a:rPr lang="en-US" dirty="0"/>
              <a:t>01</a:t>
            </a:r>
          </a:p>
        </p:txBody>
      </p:sp>
      <p:sp>
        <p:nvSpPr>
          <p:cNvPr id="5" name="Text Placeholder 4"/>
          <p:cNvSpPr>
            <a:spLocks noGrp="1"/>
          </p:cNvSpPr>
          <p:nvPr>
            <p:ph type="body" sz="quarter" idx="12" hasCustomPrompt="1"/>
          </p:nvPr>
        </p:nvSpPr>
        <p:spPr>
          <a:xfrm>
            <a:off x="7971991" y="4980766"/>
            <a:ext cx="4099704" cy="617545"/>
          </a:xfrm>
          <a:prstGeom prst="rect">
            <a:avLst/>
          </a:prstGeom>
        </p:spPr>
        <p:txBody>
          <a:bodyPr/>
          <a:lstStyle>
            <a:lvl1pPr marL="0" marR="0" indent="0" algn="l" defTabSz="1079922" rtl="0" eaLnBrk="1" fontAlgn="auto" latinLnBrk="0" hangingPunct="1">
              <a:lnSpc>
                <a:spcPct val="90000"/>
              </a:lnSpc>
              <a:spcBef>
                <a:spcPts val="1181"/>
              </a:spcBef>
              <a:spcAft>
                <a:spcPts val="0"/>
              </a:spcAft>
              <a:buClrTx/>
              <a:buSzTx/>
              <a:buFont typeface="Arial" panose="020B0604020202020204" pitchFamily="34" charset="0"/>
              <a:buNone/>
              <a:tabLst/>
              <a:defRPr lang="en-US" sz="1904" b="0" i="0" kern="1200" smtClean="0">
                <a:solidFill>
                  <a:schemeClr val="tx1"/>
                </a:solidFill>
                <a:effectLst/>
              </a:defRPr>
            </a:lvl1pPr>
          </a:lstStyle>
          <a:p>
            <a:pPr marL="0" marR="0" lvl="0" indent="0" algn="l" defTabSz="1079922" rtl="0" eaLnBrk="1" fontAlgn="auto" latinLnBrk="0" hangingPunct="1">
              <a:lnSpc>
                <a:spcPct val="90000"/>
              </a:lnSpc>
              <a:spcBef>
                <a:spcPts val="1181"/>
              </a:spcBef>
              <a:spcAft>
                <a:spcPts val="0"/>
              </a:spcAft>
              <a:buClrTx/>
              <a:buSzTx/>
              <a:buFont typeface="Arial" panose="020B0604020202020204" pitchFamily="34" charset="0"/>
              <a:buNone/>
              <a:tabLst/>
              <a:defRPr/>
            </a:pPr>
            <a:r>
              <a:rPr lang="en-US" sz="1904" b="0" i="0" kern="1200" dirty="0">
                <a:solidFill>
                  <a:schemeClr val="tx1"/>
                </a:solidFill>
                <a:effectLst/>
                <a:latin typeface="Myriad Pro" charset="0"/>
                <a:ea typeface="Myriad Pro" charset="0"/>
                <a:cs typeface="Myriad Pro" charset="0"/>
              </a:rPr>
              <a:t>Body Text Body Text Body Text Body Text Body Text Body Text</a:t>
            </a:r>
            <a:endParaRPr lang="en-US" sz="1904" b="0" i="0" kern="1200" dirty="0">
              <a:solidFill>
                <a:schemeClr val="tx1"/>
              </a:solidFill>
              <a:effectLst/>
              <a:latin typeface="+mn-lt"/>
              <a:ea typeface="+mn-ea"/>
              <a:cs typeface="+mn-cs"/>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99607" y="374709"/>
            <a:ext cx="1916154" cy="678120"/>
          </a:xfrm>
          <a:prstGeom prst="rect">
            <a:avLst/>
          </a:prstGeom>
        </p:spPr>
      </p:pic>
    </p:spTree>
    <p:extLst>
      <p:ext uri="{BB962C8B-B14F-4D97-AF65-F5344CB8AC3E}">
        <p14:creationId xmlns:p14="http://schemas.microsoft.com/office/powerpoint/2010/main" val="1097345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863974" y="1031225"/>
            <a:ext cx="1155703" cy="48384"/>
          </a:xfrm>
          <a:prstGeom prst="rect">
            <a:avLst/>
          </a:pr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3"/>
          </a:p>
        </p:txBody>
      </p:sp>
      <p:sp>
        <p:nvSpPr>
          <p:cNvPr id="8" name="Title 9"/>
          <p:cNvSpPr>
            <a:spLocks noGrp="1"/>
          </p:cNvSpPr>
          <p:nvPr>
            <p:ph type="title" hasCustomPrompt="1"/>
          </p:nvPr>
        </p:nvSpPr>
        <p:spPr>
          <a:xfrm>
            <a:off x="781048" y="537641"/>
            <a:ext cx="8534403" cy="580071"/>
          </a:xfrm>
          <a:prstGeom prst="rect">
            <a:avLst/>
          </a:prstGeom>
        </p:spPr>
        <p:txBody>
          <a:bodyPr/>
          <a:lstStyle>
            <a:lvl1pPr>
              <a:defRPr sz="3200" b="1" baseline="0">
                <a:solidFill>
                  <a:schemeClr val="tx1"/>
                </a:solidFill>
                <a:latin typeface="Myriad Pro" charset="0"/>
                <a:ea typeface="Myriad Pro" charset="0"/>
                <a:cs typeface="Myriad Pro" charset="0"/>
              </a:defRPr>
            </a:lvl1pPr>
          </a:lstStyle>
          <a:p>
            <a:r>
              <a:rPr lang="en-US" dirty="0"/>
              <a:t>Slide Full Text</a:t>
            </a:r>
          </a:p>
        </p:txBody>
      </p:sp>
      <p:sp>
        <p:nvSpPr>
          <p:cNvPr id="11" name="TextBox 10"/>
          <p:cNvSpPr txBox="1"/>
          <p:nvPr/>
        </p:nvSpPr>
        <p:spPr>
          <a:xfrm>
            <a:off x="9846839" y="6351820"/>
            <a:ext cx="1673856" cy="338426"/>
          </a:xfrm>
          <a:prstGeom prst="rect">
            <a:avLst/>
          </a:prstGeom>
          <a:noFill/>
        </p:spPr>
        <p:txBody>
          <a:bodyPr wrap="none" rtlCol="0">
            <a:spAutoFit/>
          </a:bodyPr>
          <a:lstStyle/>
          <a:p>
            <a:r>
              <a:rPr lang="en-US" sz="1599" dirty="0" err="1">
                <a:solidFill>
                  <a:srgbClr val="0C5971"/>
                </a:solidFill>
                <a:latin typeface="Myriad Pro" charset="0"/>
                <a:ea typeface="Myriad Pro" charset="0"/>
                <a:cs typeface="Myriad Pro" charset="0"/>
              </a:rPr>
              <a:t>www.pln.co.id</a:t>
            </a:r>
            <a:r>
              <a:rPr lang="en-US" sz="1599" dirty="0">
                <a:solidFill>
                  <a:srgbClr val="0C5971"/>
                </a:solidFill>
                <a:latin typeface="Myriad Pro" charset="0"/>
                <a:ea typeface="Myriad Pro" charset="0"/>
                <a:cs typeface="Myriad Pro" charset="0"/>
              </a:rPr>
              <a:t>     |</a:t>
            </a:r>
          </a:p>
        </p:txBody>
      </p:sp>
      <p:sp>
        <p:nvSpPr>
          <p:cNvPr id="12" name="Text Placeholder 15"/>
          <p:cNvSpPr>
            <a:spLocks noGrp="1"/>
          </p:cNvSpPr>
          <p:nvPr>
            <p:ph type="body" sz="quarter" idx="12" hasCustomPrompt="1"/>
          </p:nvPr>
        </p:nvSpPr>
        <p:spPr>
          <a:xfrm>
            <a:off x="11472331" y="6381746"/>
            <a:ext cx="472020" cy="331972"/>
          </a:xfrm>
          <a:prstGeom prst="rect">
            <a:avLst/>
          </a:prstGeom>
        </p:spPr>
        <p:txBody>
          <a:bodyPr/>
          <a:lstStyle>
            <a:lvl1pPr marL="0" indent="0">
              <a:buNone/>
              <a:defRPr sz="1600">
                <a:solidFill>
                  <a:srgbClr val="0C5971"/>
                </a:solidFill>
              </a:defRPr>
            </a:lvl1pPr>
          </a:lstStyle>
          <a:p>
            <a:pPr lvl="0"/>
            <a:r>
              <a:rPr lang="en-US" dirty="0"/>
              <a:t>01</a:t>
            </a:r>
          </a:p>
        </p:txBody>
      </p:sp>
      <p:sp>
        <p:nvSpPr>
          <p:cNvPr id="3" name="Text Placeholder 2"/>
          <p:cNvSpPr>
            <a:spLocks noGrp="1"/>
          </p:cNvSpPr>
          <p:nvPr>
            <p:ph type="body" sz="quarter" idx="13" hasCustomPrompt="1"/>
          </p:nvPr>
        </p:nvSpPr>
        <p:spPr>
          <a:xfrm>
            <a:off x="781051" y="1447797"/>
            <a:ext cx="10191749" cy="4497891"/>
          </a:xfrm>
          <a:prstGeom prst="rect">
            <a:avLst/>
          </a:prstGeom>
        </p:spPr>
        <p:txBody>
          <a:bodyPr/>
          <a:lstStyle>
            <a:lvl1pPr marL="0" indent="0">
              <a:buNone/>
              <a:defRPr sz="2667" b="1">
                <a:latin typeface="Myriad Pro" charset="0"/>
                <a:ea typeface="Myriad Pro" charset="0"/>
                <a:cs typeface="Myriad Pro" charset="0"/>
              </a:defRPr>
            </a:lvl1pPr>
            <a:lvl2pPr marL="539961" indent="0">
              <a:buNone/>
              <a:defRPr sz="2133" baseline="0">
                <a:latin typeface="Myriad Pro" charset="0"/>
                <a:ea typeface="Myriad Pro" charset="0"/>
                <a:cs typeface="Myriad Pro" charset="0"/>
              </a:defRPr>
            </a:lvl2pPr>
            <a:lvl4pPr marL="1889863" indent="-269980">
              <a:lnSpc>
                <a:spcPct val="150000"/>
              </a:lnSpc>
              <a:buFont typeface="Wingdings" charset="2"/>
              <a:buChar char="ü"/>
              <a:defRPr sz="1600" baseline="0">
                <a:latin typeface="Myriad Pro" charset="0"/>
                <a:ea typeface="Myriad Pro" charset="0"/>
                <a:cs typeface="Myriad Pro" charset="0"/>
              </a:defRPr>
            </a:lvl4pPr>
          </a:lstStyle>
          <a:p>
            <a:pPr lvl="0"/>
            <a:r>
              <a:rPr lang="en-US" dirty="0"/>
              <a:t>Body Text</a:t>
            </a:r>
          </a:p>
          <a:p>
            <a:pPr lvl="1"/>
            <a:r>
              <a:rPr lang="en-US" b="0" i="0" dirty="0">
                <a:solidFill>
                  <a:srgbClr val="000000"/>
                </a:solidFill>
                <a:effectLst/>
                <a:latin typeface="Myriad Pro" charset="0"/>
                <a:ea typeface="Myriad Pro" charset="0"/>
                <a:cs typeface="Myriad Pro" charset="0"/>
              </a:rPr>
              <a:t>Body Text Body Text Body Text Body Text Body Text Body Text Body Text Body Text Body Text Body Text Body Text Body Text Body Text Body Text Body Text Body Text Body Text Body Text</a:t>
            </a:r>
            <a:endParaRPr lang="en-US" b="0" i="0" dirty="0">
              <a:solidFill>
                <a:srgbClr val="000000"/>
              </a:solidFill>
              <a:effectLst/>
              <a:latin typeface="Helvetica" charset="0"/>
            </a:endParaRPr>
          </a:p>
          <a:p>
            <a:pPr lvl="3"/>
            <a:r>
              <a:rPr lang="en-US" b="0" i="0" dirty="0">
                <a:solidFill>
                  <a:srgbClr val="000000"/>
                </a:solidFill>
                <a:effectLst/>
                <a:latin typeface="Myriad Pro" charset="0"/>
                <a:ea typeface="Myriad Pro" charset="0"/>
                <a:cs typeface="Myriad Pro" charset="0"/>
              </a:rPr>
              <a:t>Body Text 1</a:t>
            </a:r>
          </a:p>
          <a:p>
            <a:pPr lvl="3"/>
            <a:r>
              <a:rPr lang="en-US" dirty="0"/>
              <a:t>Body Text 2</a:t>
            </a:r>
          </a:p>
          <a:p>
            <a:pPr lvl="3"/>
            <a:r>
              <a:rPr lang="en-US" dirty="0"/>
              <a:t>Body Text 3</a:t>
            </a:r>
          </a:p>
          <a:p>
            <a:pPr lvl="3"/>
            <a:r>
              <a:rPr lang="en-US" dirty="0"/>
              <a:t>Body Text 4</a:t>
            </a:r>
          </a:p>
          <a:p>
            <a:pPr lvl="3"/>
            <a:r>
              <a:rPr lang="en-US" dirty="0"/>
              <a:t>Body Text 5</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99607" y="488616"/>
            <a:ext cx="1916154" cy="67812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055711"/>
            <a:ext cx="9043988" cy="802289"/>
          </a:xfrm>
          <a:prstGeom prst="rect">
            <a:avLst/>
          </a:prstGeom>
        </p:spPr>
      </p:pic>
    </p:spTree>
    <p:extLst>
      <p:ext uri="{BB962C8B-B14F-4D97-AF65-F5344CB8AC3E}">
        <p14:creationId xmlns:p14="http://schemas.microsoft.com/office/powerpoint/2010/main" val="503905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863974" y="1031225"/>
            <a:ext cx="1155703" cy="48384"/>
          </a:xfrm>
          <a:prstGeom prst="rect">
            <a:avLst/>
          </a:pr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3">
              <a:latin typeface="Myriad Pro" charset="0"/>
              <a:ea typeface="Myriad Pro" charset="0"/>
              <a:cs typeface="Myriad Pro" charset="0"/>
            </a:endParaRPr>
          </a:p>
        </p:txBody>
      </p:sp>
      <p:sp>
        <p:nvSpPr>
          <p:cNvPr id="9" name="TextBox 8"/>
          <p:cNvSpPr txBox="1"/>
          <p:nvPr/>
        </p:nvSpPr>
        <p:spPr>
          <a:xfrm>
            <a:off x="9846839" y="6351820"/>
            <a:ext cx="1673856" cy="338426"/>
          </a:xfrm>
          <a:prstGeom prst="rect">
            <a:avLst/>
          </a:prstGeom>
          <a:noFill/>
        </p:spPr>
        <p:txBody>
          <a:bodyPr wrap="none" rtlCol="0">
            <a:spAutoFit/>
          </a:bodyPr>
          <a:lstStyle/>
          <a:p>
            <a:r>
              <a:rPr lang="en-US" sz="1599" dirty="0" err="1">
                <a:solidFill>
                  <a:srgbClr val="0C5971"/>
                </a:solidFill>
                <a:latin typeface="Myriad Pro" charset="0"/>
                <a:ea typeface="Myriad Pro" charset="0"/>
                <a:cs typeface="Myriad Pro" charset="0"/>
              </a:rPr>
              <a:t>www.pln.co.id</a:t>
            </a:r>
            <a:r>
              <a:rPr lang="en-US" sz="1599" dirty="0">
                <a:solidFill>
                  <a:srgbClr val="0C5971"/>
                </a:solidFill>
                <a:latin typeface="Myriad Pro" charset="0"/>
                <a:ea typeface="Myriad Pro" charset="0"/>
                <a:cs typeface="Myriad Pro" charset="0"/>
              </a:rPr>
              <a:t>     |</a:t>
            </a:r>
          </a:p>
        </p:txBody>
      </p:sp>
      <p:sp>
        <p:nvSpPr>
          <p:cNvPr id="10" name="Title 9"/>
          <p:cNvSpPr>
            <a:spLocks noGrp="1"/>
          </p:cNvSpPr>
          <p:nvPr>
            <p:ph type="title" hasCustomPrompt="1"/>
          </p:nvPr>
        </p:nvSpPr>
        <p:spPr>
          <a:xfrm>
            <a:off x="781048" y="537641"/>
            <a:ext cx="8534403" cy="580071"/>
          </a:xfrm>
          <a:prstGeom prst="rect">
            <a:avLst/>
          </a:prstGeom>
        </p:spPr>
        <p:txBody>
          <a:bodyPr/>
          <a:lstStyle>
            <a:lvl1pPr>
              <a:defRPr sz="3200" b="1">
                <a:solidFill>
                  <a:schemeClr val="tx1"/>
                </a:solidFill>
                <a:latin typeface="Myriad Pro" charset="0"/>
                <a:ea typeface="Myriad Pro" charset="0"/>
                <a:cs typeface="Myriad Pro" charset="0"/>
              </a:defRPr>
            </a:lvl1pPr>
          </a:lstStyle>
          <a:p>
            <a:r>
              <a:rPr lang="en-US" dirty="0"/>
              <a:t>Slide </a:t>
            </a:r>
            <a:r>
              <a:rPr lang="en-US" dirty="0" err="1"/>
              <a:t>dengan</a:t>
            </a:r>
            <a:r>
              <a:rPr lang="en-US" dirty="0"/>
              <a:t> </a:t>
            </a:r>
            <a:r>
              <a:rPr lang="en-US" dirty="0" err="1"/>
              <a:t>Gambar</a:t>
            </a:r>
            <a:endParaRPr lang="en-US" dirty="0"/>
          </a:p>
        </p:txBody>
      </p:sp>
      <p:sp>
        <p:nvSpPr>
          <p:cNvPr id="12" name="Content Placeholder 9"/>
          <p:cNvSpPr>
            <a:spLocks noGrp="1"/>
          </p:cNvSpPr>
          <p:nvPr>
            <p:ph sz="quarter" idx="10" hasCustomPrompt="1"/>
          </p:nvPr>
        </p:nvSpPr>
        <p:spPr>
          <a:xfrm>
            <a:off x="6191251" y="1447798"/>
            <a:ext cx="5181600" cy="514353"/>
          </a:xfrm>
          <a:prstGeom prst="rect">
            <a:avLst/>
          </a:prstGeom>
        </p:spPr>
        <p:txBody>
          <a:bodyPr/>
          <a:lstStyle>
            <a:lvl1pPr marL="0" indent="0">
              <a:buNone/>
              <a:defRPr sz="2667" b="1">
                <a:latin typeface="Myriad Pro" charset="0"/>
                <a:ea typeface="Myriad Pro" charset="0"/>
                <a:cs typeface="Myriad Pro" charset="0"/>
              </a:defRPr>
            </a:lvl1pPr>
            <a:lvl2pPr marL="539961" indent="0">
              <a:spcBef>
                <a:spcPts val="2191"/>
              </a:spcBef>
              <a:buNone/>
              <a:defRPr lang="en-US" sz="1867" b="0" i="0" smtClean="0">
                <a:effectLst/>
              </a:defRPr>
            </a:lvl2pPr>
            <a:lvl4pPr marL="1889863" indent="-269980">
              <a:spcBef>
                <a:spcPts val="2191"/>
              </a:spcBef>
              <a:buFont typeface="Wingdings" charset="2"/>
              <a:buChar char="ü"/>
              <a:defRPr lang="en-US" sz="1600" b="0" i="0" smtClean="0">
                <a:effectLst/>
              </a:defRPr>
            </a:lvl4pPr>
            <a:lvl5pPr>
              <a:defRPr/>
            </a:lvl5pPr>
          </a:lstStyle>
          <a:p>
            <a:pPr lvl="0"/>
            <a:r>
              <a:rPr lang="en-US" dirty="0"/>
              <a:t>Body Text</a:t>
            </a:r>
          </a:p>
        </p:txBody>
      </p:sp>
      <p:sp>
        <p:nvSpPr>
          <p:cNvPr id="16" name="Text Placeholder 15"/>
          <p:cNvSpPr>
            <a:spLocks noGrp="1"/>
          </p:cNvSpPr>
          <p:nvPr>
            <p:ph type="body" sz="quarter" idx="12" hasCustomPrompt="1"/>
          </p:nvPr>
        </p:nvSpPr>
        <p:spPr>
          <a:xfrm>
            <a:off x="11472331" y="6381746"/>
            <a:ext cx="472020" cy="331972"/>
          </a:xfrm>
          <a:prstGeom prst="rect">
            <a:avLst/>
          </a:prstGeom>
        </p:spPr>
        <p:txBody>
          <a:bodyPr/>
          <a:lstStyle>
            <a:lvl1pPr marL="0" indent="0">
              <a:buNone/>
              <a:defRPr sz="1600">
                <a:solidFill>
                  <a:srgbClr val="0C5971"/>
                </a:solidFill>
                <a:latin typeface="Myriad Pro" charset="0"/>
                <a:ea typeface="Myriad Pro" charset="0"/>
                <a:cs typeface="Myriad Pro" charset="0"/>
              </a:defRPr>
            </a:lvl1pPr>
          </a:lstStyle>
          <a:p>
            <a:pPr lvl="0"/>
            <a:r>
              <a:rPr lang="en-US" dirty="0"/>
              <a:t>01</a:t>
            </a:r>
          </a:p>
        </p:txBody>
      </p:sp>
      <p:sp>
        <p:nvSpPr>
          <p:cNvPr id="11" name="Text Placeholder 2"/>
          <p:cNvSpPr>
            <a:spLocks noGrp="1"/>
          </p:cNvSpPr>
          <p:nvPr>
            <p:ph type="body" sz="quarter" idx="14" hasCustomPrompt="1"/>
          </p:nvPr>
        </p:nvSpPr>
        <p:spPr>
          <a:xfrm>
            <a:off x="6210823" y="2171698"/>
            <a:ext cx="5162028" cy="3506767"/>
          </a:xfrm>
          <a:prstGeom prst="rect">
            <a:avLst/>
          </a:prstGeom>
        </p:spPr>
        <p:txBody>
          <a:bodyPr/>
          <a:lstStyle>
            <a:lvl1pPr marL="0" marR="0" indent="0" algn="l" defTabSz="1079922" rtl="0" eaLnBrk="1" fontAlgn="auto" latinLnBrk="0" hangingPunct="1">
              <a:lnSpc>
                <a:spcPct val="90000"/>
              </a:lnSpc>
              <a:spcBef>
                <a:spcPts val="1181"/>
              </a:spcBef>
              <a:spcAft>
                <a:spcPts val="0"/>
              </a:spcAft>
              <a:buClrTx/>
              <a:buSzTx/>
              <a:buFont typeface="Arial" panose="020B0604020202020204" pitchFamily="34" charset="0"/>
              <a:buNone/>
              <a:tabLst/>
              <a:defRPr sz="2133" b="0">
                <a:latin typeface="Myriad Pro" charset="0"/>
                <a:ea typeface="Myriad Pro" charset="0"/>
                <a:cs typeface="Myriad Pro" charset="0"/>
              </a:defRPr>
            </a:lvl1pPr>
            <a:lvl2pPr marL="920952" indent="-380990">
              <a:buFont typeface="Wingdings" charset="2"/>
              <a:buChar char="ü"/>
              <a:defRPr sz="1867" baseline="0">
                <a:latin typeface="Myriad Pro" charset="0"/>
                <a:ea typeface="Myriad Pro" charset="0"/>
                <a:cs typeface="Myriad Pro" charset="0"/>
              </a:defRPr>
            </a:lvl2pPr>
            <a:lvl4pPr marL="1889863" indent="-269980">
              <a:lnSpc>
                <a:spcPct val="150000"/>
              </a:lnSpc>
              <a:buFont typeface="Wingdings" charset="2"/>
              <a:buChar char="ü"/>
              <a:defRPr sz="1867" baseline="0">
                <a:latin typeface="Myriad Pro" charset="0"/>
                <a:ea typeface="Myriad Pro" charset="0"/>
                <a:cs typeface="Myriad Pro" charset="0"/>
              </a:defRPr>
            </a:lvl4pPr>
          </a:lstStyle>
          <a:p>
            <a:pPr marL="0" marR="0" lvl="0" indent="0" algn="l" defTabSz="1079922" rtl="0" eaLnBrk="1" fontAlgn="auto" latinLnBrk="0" hangingPunct="1">
              <a:lnSpc>
                <a:spcPct val="90000"/>
              </a:lnSpc>
              <a:spcBef>
                <a:spcPts val="1181"/>
              </a:spcBef>
              <a:spcAft>
                <a:spcPts val="0"/>
              </a:spcAft>
              <a:buClrTx/>
              <a:buSzTx/>
              <a:buFont typeface="Arial" panose="020B0604020202020204" pitchFamily="34" charset="0"/>
              <a:buNone/>
              <a:tabLst/>
              <a:defRPr/>
            </a:pPr>
            <a:r>
              <a:rPr lang="en-US" dirty="0"/>
              <a:t>Body Text Body Text Body Text Body Text Body Text Body Text Body Text Body Text Body Text</a:t>
            </a:r>
          </a:p>
          <a:p>
            <a:pPr lvl="1"/>
            <a:r>
              <a:rPr lang="en-US" b="0" i="0" dirty="0">
                <a:solidFill>
                  <a:srgbClr val="000000"/>
                </a:solidFill>
                <a:effectLst/>
                <a:latin typeface="Myriad Pro" charset="0"/>
                <a:ea typeface="Myriad Pro" charset="0"/>
                <a:cs typeface="Myriad Pro" charset="0"/>
              </a:rPr>
              <a:t>Body Text 1</a:t>
            </a:r>
          </a:p>
          <a:p>
            <a:pPr lvl="1"/>
            <a:r>
              <a:rPr lang="en-US" dirty="0"/>
              <a:t>Body Text 2</a:t>
            </a:r>
          </a:p>
          <a:p>
            <a:pPr lvl="1"/>
            <a:r>
              <a:rPr lang="en-US" dirty="0"/>
              <a:t>Body Text 3</a:t>
            </a:r>
          </a:p>
          <a:p>
            <a:pPr lvl="1"/>
            <a:r>
              <a:rPr lang="en-US" dirty="0"/>
              <a:t>Body Text 4</a:t>
            </a:r>
          </a:p>
          <a:p>
            <a:pPr lvl="1"/>
            <a:r>
              <a:rPr lang="en-US" dirty="0"/>
              <a:t>Body Text 5</a:t>
            </a:r>
          </a:p>
        </p:txBody>
      </p:sp>
      <p:sp>
        <p:nvSpPr>
          <p:cNvPr id="3" name="Picture Placeholder 2"/>
          <p:cNvSpPr>
            <a:spLocks noGrp="1"/>
          </p:cNvSpPr>
          <p:nvPr>
            <p:ph type="pic" sz="quarter" idx="15"/>
          </p:nvPr>
        </p:nvSpPr>
        <p:spPr>
          <a:xfrm>
            <a:off x="1084263" y="1447800"/>
            <a:ext cx="4775200" cy="4230688"/>
          </a:xfrm>
          <a:prstGeom prst="rect">
            <a:avLst/>
          </a:prstGeom>
        </p:spPr>
        <p:txBody>
          <a:bodyPr/>
          <a:lstStyle/>
          <a:p>
            <a:r>
              <a:rPr lang="en-US"/>
              <a:t>Click icon to add picture</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99607" y="488616"/>
            <a:ext cx="1916154" cy="678120"/>
          </a:xfrm>
          <a:prstGeom prst="rect">
            <a:avLst/>
          </a:prstGeom>
        </p:spPr>
      </p:pic>
      <p:pic>
        <p:nvPicPr>
          <p:cNvPr id="17" name="Picture 1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055711"/>
            <a:ext cx="9043988" cy="802289"/>
          </a:xfrm>
          <a:prstGeom prst="rect">
            <a:avLst/>
          </a:prstGeom>
        </p:spPr>
      </p:pic>
    </p:spTree>
    <p:extLst>
      <p:ext uri="{BB962C8B-B14F-4D97-AF65-F5344CB8AC3E}">
        <p14:creationId xmlns:p14="http://schemas.microsoft.com/office/powerpoint/2010/main" val="1607499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Custom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658100" y="3277957"/>
            <a:ext cx="3986304" cy="1325033"/>
          </a:xfrm>
          <a:prstGeom prst="rect">
            <a:avLst/>
          </a:prstGeom>
        </p:spPr>
        <p:txBody>
          <a:bodyPr/>
          <a:lstStyle>
            <a:lvl1pPr algn="r">
              <a:defRPr sz="4267">
                <a:latin typeface="Myriad Pro" charset="0"/>
                <a:ea typeface="Myriad Pro" charset="0"/>
                <a:cs typeface="Myriad Pro" charset="0"/>
              </a:defRPr>
            </a:lvl1pPr>
          </a:lstStyle>
          <a:p>
            <a:r>
              <a:rPr lang="en-US" dirty="0" err="1"/>
              <a:t>Sekian</a:t>
            </a:r>
            <a:r>
              <a:rPr lang="en-US" dirty="0"/>
              <a:t> </a:t>
            </a:r>
            <a:r>
              <a:rPr lang="en-US" dirty="0" err="1"/>
              <a:t>dan</a:t>
            </a:r>
            <a:br>
              <a:rPr lang="en-US" dirty="0"/>
            </a:br>
            <a:r>
              <a:rPr lang="en-US" dirty="0" err="1"/>
              <a:t>Terima</a:t>
            </a:r>
            <a:r>
              <a:rPr lang="en-US" dirty="0"/>
              <a:t> </a:t>
            </a:r>
            <a:r>
              <a:rPr lang="en-US" dirty="0" err="1"/>
              <a:t>Kasih</a:t>
            </a:r>
            <a:endParaRPr lang="en-US" dirty="0"/>
          </a:p>
        </p:txBody>
      </p:sp>
      <p:sp>
        <p:nvSpPr>
          <p:cNvPr id="3" name="Text Placeholder 2"/>
          <p:cNvSpPr>
            <a:spLocks noGrp="1"/>
          </p:cNvSpPr>
          <p:nvPr>
            <p:ph type="body" sz="quarter" idx="15" hasCustomPrompt="1"/>
          </p:nvPr>
        </p:nvSpPr>
        <p:spPr>
          <a:xfrm>
            <a:off x="6343651" y="4703959"/>
            <a:ext cx="5300133" cy="1074715"/>
          </a:xfrm>
          <a:prstGeom prst="rect">
            <a:avLst/>
          </a:prstGeom>
        </p:spPr>
        <p:txBody>
          <a:bodyPr/>
          <a:lstStyle>
            <a:lvl1pPr marL="0" indent="0" algn="r">
              <a:buFont typeface="Arial" charset="0"/>
              <a:buNone/>
              <a:defRPr sz="2400" baseline="0">
                <a:solidFill>
                  <a:schemeClr val="bg1"/>
                </a:solidFill>
              </a:defRPr>
            </a:lvl1pPr>
            <a:lvl2pPr algn="r">
              <a:defRPr/>
            </a:lvl2pPr>
            <a:lvl3pPr algn="r">
              <a:defRPr/>
            </a:lvl3pPr>
            <a:lvl4pPr algn="r">
              <a:defRPr/>
            </a:lvl4pPr>
            <a:lvl5pPr algn="r">
              <a:defRPr/>
            </a:lvl5pPr>
          </a:lstStyle>
          <a:p>
            <a:pPr lvl="0"/>
            <a:r>
              <a:rPr lang="en-US" dirty="0"/>
              <a:t>Body text body text body text body text </a:t>
            </a:r>
            <a:r>
              <a:rPr lang="en-US"/>
              <a:t>body text body text body text body text body text</a:t>
            </a:r>
            <a:endParaRPr lang="en-US" dirty="0"/>
          </a:p>
        </p:txBody>
      </p:sp>
      <p:pic>
        <p:nvPicPr>
          <p:cNvPr id="2" name="Picture 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27630" y="1666799"/>
            <a:ext cx="1916154" cy="678120"/>
          </a:xfrm>
          <a:prstGeom prst="rect">
            <a:avLst/>
          </a:prstGeom>
        </p:spPr>
      </p:pic>
    </p:spTree>
    <p:extLst>
      <p:ext uri="{BB962C8B-B14F-4D97-AF65-F5344CB8AC3E}">
        <p14:creationId xmlns:p14="http://schemas.microsoft.com/office/powerpoint/2010/main" val="1905229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Custom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863974" y="1031225"/>
            <a:ext cx="1155703" cy="48384"/>
          </a:xfrm>
          <a:prstGeom prst="rect">
            <a:avLst/>
          </a:pr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3"/>
          </a:p>
        </p:txBody>
      </p:sp>
      <p:sp>
        <p:nvSpPr>
          <p:cNvPr id="5" name="TextBox 4"/>
          <p:cNvSpPr txBox="1"/>
          <p:nvPr/>
        </p:nvSpPr>
        <p:spPr>
          <a:xfrm>
            <a:off x="9846840" y="6351820"/>
            <a:ext cx="2145139" cy="338426"/>
          </a:xfrm>
          <a:prstGeom prst="rect">
            <a:avLst/>
          </a:prstGeom>
          <a:noFill/>
        </p:spPr>
        <p:txBody>
          <a:bodyPr wrap="none" rtlCol="0">
            <a:spAutoFit/>
          </a:bodyPr>
          <a:lstStyle/>
          <a:p>
            <a:r>
              <a:rPr lang="en-US" sz="1599" dirty="0" err="1">
                <a:solidFill>
                  <a:srgbClr val="0C5971"/>
                </a:solidFill>
                <a:latin typeface="Myriad Pro" charset="0"/>
                <a:ea typeface="Myriad Pro" charset="0"/>
                <a:cs typeface="Myriad Pro" charset="0"/>
              </a:rPr>
              <a:t>www.pln.co.id</a:t>
            </a:r>
            <a:r>
              <a:rPr lang="en-US" sz="1599" dirty="0">
                <a:solidFill>
                  <a:srgbClr val="0C5971"/>
                </a:solidFill>
                <a:latin typeface="Myriad Pro" charset="0"/>
                <a:ea typeface="Myriad Pro" charset="0"/>
                <a:cs typeface="Myriad Pro" charset="0"/>
              </a:rPr>
              <a:t>     |      01</a:t>
            </a:r>
          </a:p>
        </p:txBody>
      </p:sp>
      <p:sp>
        <p:nvSpPr>
          <p:cNvPr id="26" name="Title 9"/>
          <p:cNvSpPr>
            <a:spLocks noGrp="1"/>
          </p:cNvSpPr>
          <p:nvPr>
            <p:ph type="title" hasCustomPrompt="1"/>
          </p:nvPr>
        </p:nvSpPr>
        <p:spPr>
          <a:xfrm>
            <a:off x="781048" y="537641"/>
            <a:ext cx="8534403" cy="580071"/>
          </a:xfrm>
          <a:prstGeom prst="rect">
            <a:avLst/>
          </a:prstGeom>
        </p:spPr>
        <p:txBody>
          <a:bodyPr/>
          <a:lstStyle>
            <a:lvl1pPr>
              <a:defRPr sz="3200" b="1" baseline="0">
                <a:solidFill>
                  <a:schemeClr val="tx1"/>
                </a:solidFill>
              </a:defRPr>
            </a:lvl1pPr>
          </a:lstStyle>
          <a:p>
            <a:r>
              <a:rPr lang="en-US" dirty="0"/>
              <a:t>Slide With Chart</a:t>
            </a:r>
          </a:p>
        </p:txBody>
      </p:sp>
      <p:sp>
        <p:nvSpPr>
          <p:cNvPr id="29" name="Text Placeholder 28"/>
          <p:cNvSpPr>
            <a:spLocks noGrp="1"/>
          </p:cNvSpPr>
          <p:nvPr>
            <p:ph type="body" sz="quarter" idx="11" hasCustomPrompt="1"/>
          </p:nvPr>
        </p:nvSpPr>
        <p:spPr>
          <a:xfrm>
            <a:off x="7249585" y="3589865"/>
            <a:ext cx="1329267" cy="1723528"/>
          </a:xfrm>
          <a:prstGeom prst="rect">
            <a:avLst/>
          </a:prstGeom>
        </p:spPr>
        <p:txBody>
          <a:bodyPr/>
          <a:lstStyle>
            <a:lvl1pPr marL="0" indent="0">
              <a:buNone/>
              <a:defRPr sz="2133" baseline="0">
                <a:solidFill>
                  <a:schemeClr val="bg1"/>
                </a:solidFill>
                <a:latin typeface="Myriad Pro" charset="0"/>
                <a:ea typeface="Myriad Pro" charset="0"/>
                <a:cs typeface="Myriad Pro" charset="0"/>
              </a:defRPr>
            </a:lvl1pPr>
          </a:lstStyle>
          <a:p>
            <a:pPr lvl="0"/>
            <a:r>
              <a:rPr lang="en-US" dirty="0"/>
              <a:t>Text 1</a:t>
            </a:r>
          </a:p>
          <a:p>
            <a:pPr lvl="0"/>
            <a:r>
              <a:rPr lang="en-US" dirty="0"/>
              <a:t>Text 2</a:t>
            </a:r>
          </a:p>
          <a:p>
            <a:pPr lvl="0"/>
            <a:r>
              <a:rPr lang="en-US" dirty="0"/>
              <a:t>Text 3</a:t>
            </a:r>
          </a:p>
          <a:p>
            <a:pPr lvl="0"/>
            <a:r>
              <a:rPr lang="en-US" dirty="0"/>
              <a:t>Text 4</a:t>
            </a:r>
          </a:p>
        </p:txBody>
      </p:sp>
      <p:sp>
        <p:nvSpPr>
          <p:cNvPr id="30" name="Text Placeholder 28"/>
          <p:cNvSpPr>
            <a:spLocks noGrp="1"/>
          </p:cNvSpPr>
          <p:nvPr>
            <p:ph type="body" sz="quarter" idx="12" hasCustomPrompt="1"/>
          </p:nvPr>
        </p:nvSpPr>
        <p:spPr>
          <a:xfrm>
            <a:off x="10073668" y="3589865"/>
            <a:ext cx="1329267" cy="1723528"/>
          </a:xfrm>
          <a:prstGeom prst="rect">
            <a:avLst/>
          </a:prstGeom>
        </p:spPr>
        <p:txBody>
          <a:bodyPr/>
          <a:lstStyle>
            <a:lvl1pPr marL="0" indent="0">
              <a:buNone/>
              <a:defRPr sz="2133" baseline="0">
                <a:solidFill>
                  <a:schemeClr val="bg1"/>
                </a:solidFill>
                <a:latin typeface="Myriad Pro" charset="0"/>
                <a:ea typeface="Myriad Pro" charset="0"/>
                <a:cs typeface="Myriad Pro" charset="0"/>
              </a:defRPr>
            </a:lvl1pPr>
          </a:lstStyle>
          <a:p>
            <a:pPr lvl="0"/>
            <a:r>
              <a:rPr lang="en-US" dirty="0"/>
              <a:t>Text 5</a:t>
            </a:r>
          </a:p>
          <a:p>
            <a:pPr lvl="0"/>
            <a:r>
              <a:rPr lang="en-US" dirty="0"/>
              <a:t>Text 6</a:t>
            </a:r>
          </a:p>
          <a:p>
            <a:pPr lvl="0"/>
            <a:r>
              <a:rPr lang="en-US" dirty="0"/>
              <a:t>Text 7</a:t>
            </a:r>
          </a:p>
          <a:p>
            <a:pPr lvl="0"/>
            <a:r>
              <a:rPr lang="en-US" dirty="0"/>
              <a:t>Text 8</a:t>
            </a:r>
          </a:p>
        </p:txBody>
      </p:sp>
      <p:sp>
        <p:nvSpPr>
          <p:cNvPr id="32" name="Chart Placeholder 31"/>
          <p:cNvSpPr>
            <a:spLocks noGrp="1"/>
          </p:cNvSpPr>
          <p:nvPr>
            <p:ph type="chart" sz="quarter" idx="13"/>
          </p:nvPr>
        </p:nvSpPr>
        <p:spPr>
          <a:xfrm>
            <a:off x="863600" y="1720851"/>
            <a:ext cx="4318000" cy="4222749"/>
          </a:xfrm>
          <a:prstGeom prst="rect">
            <a:avLst/>
          </a:prstGeom>
        </p:spPr>
        <p:txBody>
          <a:bodyPr/>
          <a:lstStyle/>
          <a:p>
            <a:r>
              <a:rPr lang="en-US"/>
              <a:t>Click icon to add chart</a:t>
            </a:r>
            <a:endParaRPr lang="en-US" dirty="0"/>
          </a:p>
        </p:txBody>
      </p:sp>
      <p:sp>
        <p:nvSpPr>
          <p:cNvPr id="6" name="Text Placeholder 5"/>
          <p:cNvSpPr>
            <a:spLocks noGrp="1"/>
          </p:cNvSpPr>
          <p:nvPr>
            <p:ph type="body" sz="quarter" idx="14" hasCustomPrompt="1"/>
          </p:nvPr>
        </p:nvSpPr>
        <p:spPr>
          <a:xfrm>
            <a:off x="7950200" y="1754253"/>
            <a:ext cx="3608917" cy="618067"/>
          </a:xfrm>
          <a:prstGeom prst="rect">
            <a:avLst/>
          </a:prstGeom>
        </p:spPr>
        <p:txBody>
          <a:bodyPr/>
          <a:lstStyle>
            <a:lvl1pPr marL="0" indent="0">
              <a:buNone/>
              <a:defRPr b="1" baseline="0">
                <a:solidFill>
                  <a:schemeClr val="bg1"/>
                </a:solidFill>
                <a:latin typeface="Myriad Pro" charset="0"/>
                <a:ea typeface="Myriad Pro" charset="0"/>
                <a:cs typeface="Myriad Pro" charset="0"/>
              </a:defRPr>
            </a:lvl1pPr>
          </a:lstStyle>
          <a:p>
            <a:pPr lvl="0"/>
            <a:r>
              <a:rPr lang="en-US" dirty="0"/>
              <a:t>Body Text</a:t>
            </a:r>
          </a:p>
        </p:txBody>
      </p:sp>
      <p:sp>
        <p:nvSpPr>
          <p:cNvPr id="13" name="Text Placeholder 12"/>
          <p:cNvSpPr>
            <a:spLocks noGrp="1"/>
          </p:cNvSpPr>
          <p:nvPr>
            <p:ph type="body" sz="quarter" idx="15" hasCustomPrompt="1"/>
          </p:nvPr>
        </p:nvSpPr>
        <p:spPr>
          <a:xfrm>
            <a:off x="6625166" y="2550584"/>
            <a:ext cx="4933949" cy="908040"/>
          </a:xfrm>
          <a:prstGeom prst="rect">
            <a:avLst/>
          </a:prstGeom>
        </p:spPr>
        <p:txBody>
          <a:bodyPr/>
          <a:lstStyle>
            <a:lvl1pPr marL="0" marR="0" indent="0" algn="l" defTabSz="1079922" rtl="0" eaLnBrk="1" fontAlgn="auto" latinLnBrk="0" hangingPunct="1">
              <a:lnSpc>
                <a:spcPct val="90000"/>
              </a:lnSpc>
              <a:spcBef>
                <a:spcPts val="1181"/>
              </a:spcBef>
              <a:spcAft>
                <a:spcPts val="0"/>
              </a:spcAft>
              <a:buClrTx/>
              <a:buSzTx/>
              <a:buFont typeface="Arial" panose="020B0604020202020204" pitchFamily="34" charset="0"/>
              <a:buNone/>
              <a:tabLst/>
              <a:defRPr sz="1867" baseline="0">
                <a:solidFill>
                  <a:schemeClr val="bg1"/>
                </a:solidFill>
                <a:latin typeface="Myriad Pro" charset="0"/>
                <a:ea typeface="Myriad Pro" charset="0"/>
                <a:cs typeface="Myriad Pro" charset="0"/>
              </a:defRPr>
            </a:lvl1pPr>
          </a:lstStyle>
          <a:p>
            <a:pPr marL="0" marR="0" lvl="0" indent="0" algn="l" defTabSz="1079922" rtl="0" eaLnBrk="1" fontAlgn="auto" latinLnBrk="0" hangingPunct="1">
              <a:lnSpc>
                <a:spcPct val="90000"/>
              </a:lnSpc>
              <a:spcBef>
                <a:spcPts val="1181"/>
              </a:spcBef>
              <a:spcAft>
                <a:spcPts val="0"/>
              </a:spcAft>
              <a:buClrTx/>
              <a:buSzTx/>
              <a:buFont typeface="Arial" panose="020B0604020202020204" pitchFamily="34" charset="0"/>
              <a:buNone/>
              <a:tabLst/>
              <a:defRPr/>
            </a:pPr>
            <a:r>
              <a:rPr lang="en-US" dirty="0"/>
              <a:t>Body text body text body text body text body text body text body text body text body text body text</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99607" y="488616"/>
            <a:ext cx="1916154" cy="678120"/>
          </a:xfrm>
          <a:prstGeom prst="rect">
            <a:avLst/>
          </a:prstGeom>
        </p:spPr>
      </p:pic>
    </p:spTree>
    <p:extLst>
      <p:ext uri="{BB962C8B-B14F-4D97-AF65-F5344CB8AC3E}">
        <p14:creationId xmlns:p14="http://schemas.microsoft.com/office/powerpoint/2010/main" val="56722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image slide layout">
    <p:bg>
      <p:bgPr>
        <a:solidFill>
          <a:schemeClr val="bg1"/>
        </a:solidFill>
        <a:effectLst/>
      </p:bgPr>
    </p:bg>
    <p:spTree>
      <p:nvGrpSpPr>
        <p:cNvPr id="1" name=""/>
        <p:cNvGrpSpPr/>
        <p:nvPr/>
      </p:nvGrpSpPr>
      <p:grpSpPr>
        <a:xfrm>
          <a:off x="0" y="0"/>
          <a:ext cx="0" cy="0"/>
          <a:chOff x="0" y="0"/>
          <a:chExt cx="0" cy="0"/>
        </a:xfrm>
      </p:grpSpPr>
      <p:pic>
        <p:nvPicPr>
          <p:cNvPr id="22530" name="Picture 11"/>
          <p:cNvPicPr>
            <a:picLocks noChangeAspect="1"/>
          </p:cNvPicPr>
          <p:nvPr userDrawn="1"/>
        </p:nvPicPr>
        <p:blipFill>
          <a:blip r:embed="rId2"/>
          <a:stretch>
            <a:fillRect/>
          </a:stretch>
        </p:blipFill>
        <p:spPr>
          <a:xfrm>
            <a:off x="0" y="-6350"/>
            <a:ext cx="12192000" cy="6864350"/>
          </a:xfrm>
          <a:prstGeom prst="rect">
            <a:avLst/>
          </a:prstGeom>
          <a:noFill/>
          <a:ln w="9525">
            <a:noFill/>
          </a:ln>
        </p:spPr>
      </p:pic>
      <p:sp>
        <p:nvSpPr>
          <p:cNvPr id="13" name="Rectangle 12"/>
          <p:cNvSpPr/>
          <p:nvPr userDrawn="1"/>
        </p:nvSpPr>
        <p:spPr>
          <a:xfrm>
            <a:off x="0" y="-6350"/>
            <a:ext cx="12192000" cy="6864350"/>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grpSp>
        <p:nvGrpSpPr>
          <p:cNvPr id="53" name="Group 52"/>
          <p:cNvGrpSpPr/>
          <p:nvPr userDrawn="1"/>
        </p:nvGrpSpPr>
        <p:grpSpPr>
          <a:xfrm>
            <a:off x="672914" y="813297"/>
            <a:ext cx="3096000" cy="72000"/>
            <a:chOff x="687978" y="885000"/>
            <a:chExt cx="3727268" cy="172192"/>
          </a:xfrm>
          <a:effectLst>
            <a:outerShdw blurRad="63500" sx="102000" sy="102000" algn="ctr" rotWithShape="0">
              <a:prstClr val="black">
                <a:alpha val="40000"/>
              </a:prstClr>
            </a:outerShdw>
          </a:effectLst>
        </p:grpSpPr>
        <p:sp>
          <p:nvSpPr>
            <p:cNvPr id="54" name="Rectangle: Rounded Corners 15"/>
            <p:cNvSpPr/>
            <p:nvPr/>
          </p:nvSpPr>
          <p:spPr>
            <a:xfrm>
              <a:off x="687978" y="885000"/>
              <a:ext cx="3727268" cy="172192"/>
            </a:xfrm>
            <a:prstGeom prst="roundRect">
              <a:avLst>
                <a:gd name="adj" fmla="val 50000"/>
              </a:avLst>
            </a:prstGeom>
            <a:solidFill>
              <a:srgbClr val="00A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p:cNvGrpSpPr/>
            <p:nvPr/>
          </p:nvGrpSpPr>
          <p:grpSpPr>
            <a:xfrm>
              <a:off x="1416136" y="885000"/>
              <a:ext cx="2285311" cy="172192"/>
              <a:chOff x="1416136" y="885000"/>
              <a:chExt cx="2285311" cy="172192"/>
            </a:xfrm>
          </p:grpSpPr>
          <p:sp>
            <p:nvSpPr>
              <p:cNvPr id="56" name="Rectangle 55"/>
              <p:cNvSpPr/>
              <p:nvPr/>
            </p:nvSpPr>
            <p:spPr>
              <a:xfrm>
                <a:off x="1416136" y="885000"/>
                <a:ext cx="761770" cy="172192"/>
              </a:xfrm>
              <a:prstGeom prst="rect">
                <a:avLst/>
              </a:prstGeom>
              <a:solidFill>
                <a:srgbClr val="007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p:cNvSpPr/>
              <p:nvPr/>
            </p:nvSpPr>
            <p:spPr>
              <a:xfrm>
                <a:off x="2177907" y="885000"/>
                <a:ext cx="761770" cy="17219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p:cNvSpPr/>
              <p:nvPr/>
            </p:nvSpPr>
            <p:spPr>
              <a:xfrm>
                <a:off x="2939677" y="885000"/>
                <a:ext cx="761770" cy="172192"/>
              </a:xfrm>
              <a:prstGeom prst="rect">
                <a:avLst/>
              </a:prstGeom>
              <a:solidFill>
                <a:srgbClr val="2AA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pic>
        <p:nvPicPr>
          <p:cNvPr id="22533" name="Picture 13"/>
          <p:cNvPicPr>
            <a:picLocks noChangeAspect="1"/>
          </p:cNvPicPr>
          <p:nvPr userDrawn="1"/>
        </p:nvPicPr>
        <p:blipFill>
          <a:blip r:embed="rId3"/>
          <a:stretch>
            <a:fillRect/>
          </a:stretch>
        </p:blipFill>
        <p:spPr>
          <a:xfrm>
            <a:off x="0" y="6056313"/>
            <a:ext cx="9043988" cy="801687"/>
          </a:xfrm>
          <a:prstGeom prst="rect">
            <a:avLst/>
          </a:prstGeom>
          <a:noFill/>
          <a:ln w="9525">
            <a:noFill/>
          </a:ln>
        </p:spPr>
      </p:pic>
    </p:spTree>
    <p:extLst>
      <p:ext uri="{BB962C8B-B14F-4D97-AF65-F5344CB8AC3E}">
        <p14:creationId xmlns:p14="http://schemas.microsoft.com/office/powerpoint/2010/main" val="1751418812"/>
      </p:ext>
    </p:extLst>
  </p:cSld>
  <p:clrMapOvr>
    <a:masterClrMapping/>
  </p:clrMapOvr>
  <mc:AlternateContent xmlns:mc="http://schemas.openxmlformats.org/markup-compatibility/2006" xmlns:p14="http://schemas.microsoft.com/office/powerpoint/2010/main">
    <mc:Choice Requires="p14">
      <p:transition p14:dur="250">
        <p14:flythroug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p:cSld name="Section Header">
    <p:bg>
      <p:bgPr>
        <a:solidFill>
          <a:schemeClr val="bg1"/>
        </a:solidFill>
        <a:effectLst/>
      </p:bgPr>
    </p:bg>
    <p:spTree>
      <p:nvGrpSpPr>
        <p:cNvPr id="1" name="Shape 125"/>
        <p:cNvGrpSpPr/>
        <p:nvPr/>
      </p:nvGrpSpPr>
      <p:grpSpPr>
        <a:xfrm>
          <a:off x="0" y="0"/>
          <a:ext cx="0" cy="0"/>
          <a:chOff x="0" y="0"/>
          <a:chExt cx="0" cy="0"/>
        </a:xfrm>
      </p:grpSpPr>
      <p:pic>
        <p:nvPicPr>
          <p:cNvPr id="12290" name="Google Shape;130;p15"/>
          <p:cNvPicPr preferRelativeResize="0"/>
          <p:nvPr/>
        </p:nvPicPr>
        <p:blipFill>
          <a:blip r:embed="rId2"/>
          <a:stretch>
            <a:fillRect/>
          </a:stretch>
        </p:blipFill>
        <p:spPr>
          <a:xfrm>
            <a:off x="-523875" y="-411162"/>
            <a:ext cx="1377950" cy="1511300"/>
          </a:xfrm>
          <a:prstGeom prst="rect">
            <a:avLst/>
          </a:prstGeom>
          <a:noFill/>
          <a:ln w="9525">
            <a:noFill/>
          </a:ln>
        </p:spPr>
      </p:pic>
      <p:pic>
        <p:nvPicPr>
          <p:cNvPr id="12291" name="Google Shape;132;p15"/>
          <p:cNvPicPr preferRelativeResize="0"/>
          <p:nvPr/>
        </p:nvPicPr>
        <p:blipFill>
          <a:blip r:embed="rId3"/>
          <a:srcRect t="52147"/>
          <a:stretch>
            <a:fillRect/>
          </a:stretch>
        </p:blipFill>
        <p:spPr>
          <a:xfrm>
            <a:off x="0" y="3576638"/>
            <a:ext cx="12192000" cy="3281362"/>
          </a:xfrm>
          <a:prstGeom prst="rect">
            <a:avLst/>
          </a:prstGeom>
          <a:noFill/>
          <a:ln w="9525">
            <a:noFill/>
          </a:ln>
        </p:spPr>
      </p:pic>
      <p:pic>
        <p:nvPicPr>
          <p:cNvPr id="12292" name="Google Shape;133;p15" descr="FA Logo PLN HR new-01.jpg"/>
          <p:cNvPicPr preferRelativeResize="0"/>
          <p:nvPr/>
        </p:nvPicPr>
        <p:blipFill>
          <a:blip r:embed="rId4"/>
          <a:stretch>
            <a:fillRect/>
          </a:stretch>
        </p:blipFill>
        <p:spPr>
          <a:xfrm>
            <a:off x="11279188" y="195263"/>
            <a:ext cx="725487" cy="993775"/>
          </a:xfrm>
          <a:prstGeom prst="rect">
            <a:avLst/>
          </a:prstGeom>
          <a:noFill/>
          <a:ln w="9525">
            <a:noFill/>
          </a:ln>
        </p:spPr>
      </p:pic>
      <p:sp>
        <p:nvSpPr>
          <p:cNvPr id="129" name="Google Shape;129;p15"/>
          <p:cNvSpPr txBox="1">
            <a:spLocks noGrp="1"/>
          </p:cNvSpPr>
          <p:nvPr>
            <p:ph type="body" idx="1"/>
          </p:nvPr>
        </p:nvSpPr>
        <p:spPr>
          <a:xfrm>
            <a:off x="963087" y="714032"/>
            <a:ext cx="9511588" cy="1500187"/>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400"/>
              </a:spcBef>
              <a:spcAft>
                <a:spcPts val="0"/>
              </a:spcAft>
              <a:buClr>
                <a:srgbClr val="31859C"/>
              </a:buClr>
              <a:buSzPts val="2000"/>
              <a:buNone/>
              <a:defRPr sz="2000" b="1">
                <a:solidFill>
                  <a:srgbClr val="31859C"/>
                </a:solidFill>
                <a:latin typeface="Poppins"/>
                <a:ea typeface="Poppins"/>
                <a:cs typeface="Poppins"/>
                <a:sym typeface="Poppins"/>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pPr fontAlgn="auto"/>
            <a:endParaRPr/>
          </a:p>
        </p:txBody>
      </p:sp>
      <p:sp>
        <p:nvSpPr>
          <p:cNvPr id="131" name="Google Shape;131;p15"/>
          <p:cNvSpPr txBox="1">
            <a:spLocks noGrp="1"/>
          </p:cNvSpPr>
          <p:nvPr>
            <p:ph type="title"/>
          </p:nvPr>
        </p:nvSpPr>
        <p:spPr>
          <a:xfrm>
            <a:off x="963087" y="2214219"/>
            <a:ext cx="10467556" cy="1362075"/>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Clr>
                <a:srgbClr val="215968"/>
              </a:buClr>
              <a:buSzPts val="4000"/>
              <a:buFont typeface="Poppins"/>
              <a:buNone/>
              <a:defRPr sz="4000" b="1" cap="none">
                <a:solidFill>
                  <a:srgbClr val="215968"/>
                </a:solidFill>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fontAlgn="auto"/>
            <a:endParaRPr/>
          </a:p>
        </p:txBody>
      </p:sp>
      <p:sp>
        <p:nvSpPr>
          <p:cNvPr id="126" name="Google Shape;126;p15"/>
          <p:cNvSpPr txBox="1">
            <a:spLocks noGrp="1"/>
          </p:cNvSpPr>
          <p:nvPr>
            <p:ph type="dt" idx="10"/>
          </p:nvPr>
        </p:nvSpPr>
        <p:spPr>
          <a:xfrm>
            <a:off x="609600" y="6356350"/>
            <a:ext cx="2844800" cy="365125"/>
          </a:xfrm>
          <a:prstGeom prst="rect">
            <a:avLst/>
          </a:prstGeom>
          <a:noFill/>
          <a:ln>
            <a:noFill/>
          </a:ln>
        </p:spPr>
        <p:txBody>
          <a:bodyPr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fontAlgn="auto"/>
            <a:endParaRPr/>
          </a:p>
        </p:txBody>
      </p:sp>
      <p:sp>
        <p:nvSpPr>
          <p:cNvPr id="127" name="Google Shape;127;p15"/>
          <p:cNvSpPr txBox="1">
            <a:spLocks noGrp="1"/>
          </p:cNvSpPr>
          <p:nvPr>
            <p:ph type="ftr" idx="11"/>
          </p:nvPr>
        </p:nvSpPr>
        <p:spPr>
          <a:xfrm>
            <a:off x="4165600" y="6356350"/>
            <a:ext cx="3860800" cy="365125"/>
          </a:xfrm>
          <a:prstGeom prst="rect">
            <a:avLst/>
          </a:prstGeom>
          <a:noFill/>
          <a:ln>
            <a:noFill/>
          </a:ln>
        </p:spPr>
        <p:txBody>
          <a:bodyPr wrap="square" lIns="91425" tIns="45700" rIns="91425" bIns="45700" anchor="ctr" anchorCtr="0"/>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fontAlgn="auto"/>
            <a:endParaRPr/>
          </a:p>
        </p:txBody>
      </p:sp>
      <p:sp>
        <p:nvSpPr>
          <p:cNvPr id="128" name="Google Shape;128;p15"/>
          <p:cNvSpPr txBox="1">
            <a:spLocks noGrp="1"/>
          </p:cNvSpPr>
          <p:nvPr>
            <p:ph type="sldNum" idx="12"/>
          </p:nvPr>
        </p:nvSpPr>
        <p:spPr>
          <a:xfrm>
            <a:off x="8737600" y="6356350"/>
            <a:ext cx="2844800" cy="365125"/>
          </a:xfrm>
          <a:prstGeom prst="rect">
            <a:avLst/>
          </a:prstGeom>
          <a:noFill/>
          <a:ln>
            <a:noFill/>
          </a:ln>
        </p:spPr>
        <p:txBody>
          <a:bodyPr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fontAlgn="auto"/>
            <a:fld id="{00000000-1234-1234-1234-123412341234}" type="slidenum">
              <a:rPr lang="en-US" strike="noStrike" noProof="1" smtClean="0">
                <a:latin typeface="Calibri" panose="020F0502020204030204"/>
                <a:ea typeface="Calibri" panose="020F0502020204030204"/>
                <a:cs typeface="Calibri" panose="020F0502020204030204"/>
              </a:rPr>
              <a:t>‹#›</a:t>
            </a:fld>
            <a:endParaRPr lang="en-US" strike="noStrike" noProof="1"/>
          </a:p>
        </p:txBody>
      </p:sp>
    </p:spTree>
    <p:extLst>
      <p:ext uri="{BB962C8B-B14F-4D97-AF65-F5344CB8AC3E}">
        <p14:creationId xmlns:p14="http://schemas.microsoft.com/office/powerpoint/2010/main" val="3220153364"/>
      </p:ext>
    </p:extLst>
  </p:cSld>
  <p:clrMapOvr>
    <a:masterClrMapping/>
  </p:clrMapOvr>
  <mc:AlternateContent xmlns:mc="http://schemas.openxmlformats.org/markup-compatibility/2006" xmlns:p14="http://schemas.microsoft.com/office/powerpoint/2010/main">
    <mc:Choice Requires="p14">
      <p:transition p14:dur="250">
        <p14:flythrough/>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0B522-EBC0-4A77-BCD0-CE695AFBC41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0C8B14F7-15D3-40D2-B9B0-621AFB982D0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5BE8463-F1B7-4FDE-9BB8-6B800FE8B13C}"/>
              </a:ext>
            </a:extLst>
          </p:cNvPr>
          <p:cNvSpPr>
            <a:spLocks noGrp="1"/>
          </p:cNvSpPr>
          <p:nvPr>
            <p:ph type="dt" sz="half" idx="10"/>
          </p:nvPr>
        </p:nvSpPr>
        <p:spPr>
          <a:xfrm>
            <a:off x="838200" y="6356350"/>
            <a:ext cx="2743200" cy="365125"/>
          </a:xfrm>
          <a:prstGeom prst="rect">
            <a:avLst/>
          </a:prstGeom>
        </p:spPr>
        <p:txBody>
          <a:bodyPr/>
          <a:lstStyle/>
          <a:p>
            <a:fld id="{8303DE0B-89AE-4CC5-BE77-A38730605386}" type="datetimeFigureOut">
              <a:rPr lang="en-ID" smtClean="0"/>
              <a:t>07/04/2023</a:t>
            </a:fld>
            <a:endParaRPr lang="en-ID"/>
          </a:p>
        </p:txBody>
      </p:sp>
      <p:sp>
        <p:nvSpPr>
          <p:cNvPr id="5" name="Footer Placeholder 4">
            <a:extLst>
              <a:ext uri="{FF2B5EF4-FFF2-40B4-BE49-F238E27FC236}">
                <a16:creationId xmlns:a16="http://schemas.microsoft.com/office/drawing/2014/main" id="{4D2BAFAE-7B70-4DA2-8B5D-5297C364389B}"/>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BB5FCB7E-460C-4D3C-8FBC-B68B579EE016}"/>
              </a:ext>
            </a:extLst>
          </p:cNvPr>
          <p:cNvSpPr>
            <a:spLocks noGrp="1"/>
          </p:cNvSpPr>
          <p:nvPr>
            <p:ph type="sldNum" sz="quarter" idx="12"/>
          </p:nvPr>
        </p:nvSpPr>
        <p:spPr>
          <a:xfrm>
            <a:off x="8610600" y="6356350"/>
            <a:ext cx="2743200" cy="365125"/>
          </a:xfrm>
          <a:prstGeom prst="rect">
            <a:avLst/>
          </a:prstGeom>
        </p:spPr>
        <p:txBody>
          <a:bodyPr/>
          <a:lstStyle/>
          <a:p>
            <a:fld id="{08E6C004-CD44-4EE8-9D81-325A09AE710F}" type="slidenum">
              <a:rPr lang="en-ID" smtClean="0"/>
              <a:t>‹#›</a:t>
            </a:fld>
            <a:endParaRPr lang="en-ID"/>
          </a:p>
        </p:txBody>
      </p:sp>
    </p:spTree>
    <p:extLst>
      <p:ext uri="{BB962C8B-B14F-4D97-AF65-F5344CB8AC3E}">
        <p14:creationId xmlns:p14="http://schemas.microsoft.com/office/powerpoint/2010/main" val="3736887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1924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35828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62401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82135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31514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9487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726" r:id="rId7"/>
    <p:sldLayoutId id="2147483727" r:id="rId8"/>
    <p:sldLayoutId id="2147483728" r:id="rId9"/>
  </p:sldLayoutIdLst>
  <p:txStyles>
    <p:titleStyle>
      <a:lvl1pPr algn="l" defTabSz="1079922" rtl="0" eaLnBrk="1" latinLnBrk="0" hangingPunct="1">
        <a:lnSpc>
          <a:spcPct val="90000"/>
        </a:lnSpc>
        <a:spcBef>
          <a:spcPct val="0"/>
        </a:spcBef>
        <a:buNone/>
        <a:defRPr sz="5197" b="1" kern="1200">
          <a:solidFill>
            <a:schemeClr val="bg1"/>
          </a:solidFill>
          <a:latin typeface="Arial" charset="0"/>
          <a:ea typeface="Arial" charset="0"/>
          <a:cs typeface="Arial" charset="0"/>
        </a:defRPr>
      </a:lvl1pPr>
    </p:titleStyle>
    <p:bodyStyle>
      <a:lvl1pPr marL="269980" indent="-269980" algn="l" defTabSz="1079922" rtl="0" eaLnBrk="1" latinLnBrk="0" hangingPunct="1">
        <a:lnSpc>
          <a:spcPct val="90000"/>
        </a:lnSpc>
        <a:spcBef>
          <a:spcPts val="1181"/>
        </a:spcBef>
        <a:buFont typeface="Arial" panose="020B0604020202020204" pitchFamily="34" charset="0"/>
        <a:buChar char="•"/>
        <a:defRPr sz="3305" kern="1200">
          <a:solidFill>
            <a:schemeClr val="tx1"/>
          </a:solidFill>
          <a:latin typeface="+mn-lt"/>
          <a:ea typeface="+mn-ea"/>
          <a:cs typeface="+mn-cs"/>
        </a:defRPr>
      </a:lvl1pPr>
      <a:lvl2pPr marL="809941" indent="-269980" algn="l" defTabSz="1079922" rtl="0" eaLnBrk="1" latinLnBrk="0" hangingPunct="1">
        <a:lnSpc>
          <a:spcPct val="90000"/>
        </a:lnSpc>
        <a:spcBef>
          <a:spcPts val="591"/>
        </a:spcBef>
        <a:buFont typeface="Arial" panose="020B0604020202020204" pitchFamily="34" charset="0"/>
        <a:buChar char="•"/>
        <a:defRPr sz="2833" kern="1200">
          <a:solidFill>
            <a:schemeClr val="tx1"/>
          </a:solidFill>
          <a:latin typeface="+mn-lt"/>
          <a:ea typeface="+mn-ea"/>
          <a:cs typeface="+mn-cs"/>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p:bodyStyle>
    <p:otherStyle>
      <a:defPPr>
        <a:defRPr lang="en-US"/>
      </a:defPPr>
      <a:lvl1pPr marL="0" algn="l" defTabSz="1079922" rtl="0" eaLnBrk="1" latinLnBrk="0" hangingPunct="1">
        <a:defRPr sz="2125" kern="1200">
          <a:solidFill>
            <a:schemeClr val="tx1"/>
          </a:solidFill>
          <a:latin typeface="+mn-lt"/>
          <a:ea typeface="+mn-ea"/>
          <a:cs typeface="+mn-cs"/>
        </a:defRPr>
      </a:lvl1pPr>
      <a:lvl2pPr marL="539961" algn="l" defTabSz="1079922" rtl="0" eaLnBrk="1" latinLnBrk="0" hangingPunct="1">
        <a:defRPr sz="2125" kern="1200">
          <a:solidFill>
            <a:schemeClr val="tx1"/>
          </a:solidFill>
          <a:latin typeface="+mn-lt"/>
          <a:ea typeface="+mn-ea"/>
          <a:cs typeface="+mn-cs"/>
        </a:defRPr>
      </a:lvl2pPr>
      <a:lvl3pPr marL="1079922" algn="l" defTabSz="1079922" rtl="0" eaLnBrk="1" latinLnBrk="0" hangingPunct="1">
        <a:defRPr sz="2125" kern="1200">
          <a:solidFill>
            <a:schemeClr val="tx1"/>
          </a:solidFill>
          <a:latin typeface="+mn-lt"/>
          <a:ea typeface="+mn-ea"/>
          <a:cs typeface="+mn-cs"/>
        </a:defRPr>
      </a:lvl3pPr>
      <a:lvl4pPr marL="1619882" algn="l" defTabSz="1079922" rtl="0" eaLnBrk="1" latinLnBrk="0" hangingPunct="1">
        <a:defRPr sz="2125" kern="1200">
          <a:solidFill>
            <a:schemeClr val="tx1"/>
          </a:solidFill>
          <a:latin typeface="+mn-lt"/>
          <a:ea typeface="+mn-ea"/>
          <a:cs typeface="+mn-cs"/>
        </a:defRPr>
      </a:lvl4pPr>
      <a:lvl5pPr marL="2159843" algn="l" defTabSz="1079922" rtl="0" eaLnBrk="1" latinLnBrk="0" hangingPunct="1">
        <a:defRPr sz="2125" kern="1200">
          <a:solidFill>
            <a:schemeClr val="tx1"/>
          </a:solidFill>
          <a:latin typeface="+mn-lt"/>
          <a:ea typeface="+mn-ea"/>
          <a:cs typeface="+mn-cs"/>
        </a:defRPr>
      </a:lvl5pPr>
      <a:lvl6pPr marL="2699805" algn="l" defTabSz="1079922" rtl="0" eaLnBrk="1" latinLnBrk="0" hangingPunct="1">
        <a:defRPr sz="2125" kern="1200">
          <a:solidFill>
            <a:schemeClr val="tx1"/>
          </a:solidFill>
          <a:latin typeface="+mn-lt"/>
          <a:ea typeface="+mn-ea"/>
          <a:cs typeface="+mn-cs"/>
        </a:defRPr>
      </a:lvl6pPr>
      <a:lvl7pPr marL="3239766" algn="l" defTabSz="1079922" rtl="0" eaLnBrk="1" latinLnBrk="0" hangingPunct="1">
        <a:defRPr sz="2125" kern="1200">
          <a:solidFill>
            <a:schemeClr val="tx1"/>
          </a:solidFill>
          <a:latin typeface="+mn-lt"/>
          <a:ea typeface="+mn-ea"/>
          <a:cs typeface="+mn-cs"/>
        </a:defRPr>
      </a:lvl7pPr>
      <a:lvl8pPr marL="3779724" algn="l" defTabSz="1079922" rtl="0" eaLnBrk="1" latinLnBrk="0" hangingPunct="1">
        <a:defRPr sz="2125" kern="1200">
          <a:solidFill>
            <a:schemeClr val="tx1"/>
          </a:solidFill>
          <a:latin typeface="+mn-lt"/>
          <a:ea typeface="+mn-ea"/>
          <a:cs typeface="+mn-cs"/>
        </a:defRPr>
      </a:lvl8pPr>
      <a:lvl9pPr marL="4319685" algn="l" defTabSz="1079922" rtl="0" eaLnBrk="1" latinLnBrk="0" hangingPunct="1">
        <a:defRPr sz="212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9" cy="6857997"/>
          </a:xfrm>
          <a:prstGeom prst="rect">
            <a:avLst/>
          </a:prstGeom>
        </p:spPr>
      </p:pic>
      <p:sp>
        <p:nvSpPr>
          <p:cNvPr id="2" name="Holder 2"/>
          <p:cNvSpPr>
            <a:spLocks noGrp="1"/>
          </p:cNvSpPr>
          <p:nvPr>
            <p:ph type="title"/>
          </p:nvPr>
        </p:nvSpPr>
        <p:spPr>
          <a:xfrm>
            <a:off x="4902834" y="449707"/>
            <a:ext cx="2386330" cy="513715"/>
          </a:xfrm>
          <a:prstGeom prst="rect">
            <a:avLst/>
          </a:prstGeom>
        </p:spPr>
        <p:txBody>
          <a:bodyPr wrap="square" lIns="0" tIns="0" rIns="0" bIns="0">
            <a:spAutoFit/>
          </a:bodyPr>
          <a:lstStyle>
            <a:lvl1pPr>
              <a:defRPr sz="3200" b="1" i="0">
                <a:solidFill>
                  <a:schemeClr val="tx1"/>
                </a:solidFill>
                <a:latin typeface="Calibri"/>
                <a:cs typeface="Calibri"/>
              </a:defRPr>
            </a:lvl1pPr>
          </a:lstStyle>
          <a:p>
            <a:endParaRPr/>
          </a:p>
        </p:txBody>
      </p:sp>
      <p:sp>
        <p:nvSpPr>
          <p:cNvPr id="3" name="Holder 3"/>
          <p:cNvSpPr>
            <a:spLocks noGrp="1"/>
          </p:cNvSpPr>
          <p:nvPr>
            <p:ph type="body" idx="1"/>
          </p:nvPr>
        </p:nvSpPr>
        <p:spPr>
          <a:xfrm>
            <a:off x="908050" y="1212850"/>
            <a:ext cx="9239250" cy="326644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4/7/2023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6500616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9.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11" Type="http://schemas.openxmlformats.org/officeDocument/2006/relationships/image" Target="../media/image22.png"/><Relationship Id="rId5" Type="http://schemas.openxmlformats.org/officeDocument/2006/relationships/image" Target="../media/image14.png"/><Relationship Id="rId10" Type="http://schemas.openxmlformats.org/officeDocument/2006/relationships/image" Target="../media/image21.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jpe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2.png"/><Relationship Id="rId2" Type="http://schemas.openxmlformats.org/officeDocument/2006/relationships/image" Target="../media/image37.jp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jpg"/><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jpg"/><Relationship Id="rId4" Type="http://schemas.openxmlformats.org/officeDocument/2006/relationships/image" Target="../media/image58.png"/><Relationship Id="rId9" Type="http://schemas.openxmlformats.org/officeDocument/2006/relationships/image" Target="../media/image63.jpg"/></Relationships>
</file>

<file path=ppt/slides/_rels/slide1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hyperlink" Target="http://www.pln.co.id/" TargetMode="Externa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www.pln.co.id/" TargetMode="External"/><Relationship Id="rId1" Type="http://schemas.openxmlformats.org/officeDocument/2006/relationships/slideLayout" Target="../slideLayouts/slideLayout11.xml"/><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www.pln.co.id/" TargetMode="External"/><Relationship Id="rId1" Type="http://schemas.openxmlformats.org/officeDocument/2006/relationships/slideLayout" Target="../slideLayouts/slideLayout11.xml"/><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69.png"/><Relationship Id="rId1" Type="http://schemas.openxmlformats.org/officeDocument/2006/relationships/slideLayout" Target="../slideLayouts/slideLayout11.xml"/><Relationship Id="rId6" Type="http://schemas.openxmlformats.org/officeDocument/2006/relationships/image" Target="../media/image57.png"/><Relationship Id="rId5" Type="http://schemas.openxmlformats.org/officeDocument/2006/relationships/image" Target="../media/image59.png"/><Relationship Id="rId4" Type="http://schemas.openxmlformats.org/officeDocument/2006/relationships/hyperlink" Target="http://www.pln.co.i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2637" y="4506105"/>
            <a:ext cx="4968367" cy="290636"/>
          </a:xfrm>
        </p:spPr>
        <p:txBody>
          <a:bodyPr>
            <a:normAutofit fontScale="92500" lnSpcReduction="20000"/>
          </a:bodyPr>
          <a:lstStyle/>
          <a:p>
            <a:r>
              <a:rPr lang="en-US" dirty="0"/>
              <a:t>Rabu, 12 April 2023</a:t>
            </a:r>
          </a:p>
        </p:txBody>
      </p:sp>
      <p:sp>
        <p:nvSpPr>
          <p:cNvPr id="3" name="Content Placeholder 2"/>
          <p:cNvSpPr>
            <a:spLocks noGrp="1"/>
          </p:cNvSpPr>
          <p:nvPr>
            <p:ph idx="13"/>
          </p:nvPr>
        </p:nvSpPr>
        <p:spPr>
          <a:xfrm>
            <a:off x="172636" y="4762453"/>
            <a:ext cx="4968367" cy="487203"/>
          </a:xfrm>
        </p:spPr>
        <p:txBody>
          <a:bodyPr/>
          <a:lstStyle/>
          <a:p>
            <a:r>
              <a:rPr lang="en-US" dirty="0"/>
              <a:t>PT PLN (PERSERO) UIW NTB</a:t>
            </a:r>
          </a:p>
        </p:txBody>
      </p:sp>
      <p:sp>
        <p:nvSpPr>
          <p:cNvPr id="4" name="Title 3"/>
          <p:cNvSpPr>
            <a:spLocks noGrp="1"/>
          </p:cNvSpPr>
          <p:nvPr>
            <p:ph type="title"/>
          </p:nvPr>
        </p:nvSpPr>
        <p:spPr>
          <a:xfrm>
            <a:off x="132080" y="1090951"/>
            <a:ext cx="8859519" cy="2338049"/>
          </a:xfrm>
        </p:spPr>
        <p:txBody>
          <a:bodyPr/>
          <a:lstStyle/>
          <a:p>
            <a:r>
              <a:rPr lang="en-US" sz="2800" dirty="0" err="1"/>
              <a:t>Sosialisasi</a:t>
            </a:r>
            <a:r>
              <a:rPr lang="en-US" sz="2800" dirty="0"/>
              <a:t> Internal PLN</a:t>
            </a:r>
            <a:br>
              <a:rPr lang="en-US" sz="2800" dirty="0"/>
            </a:br>
            <a:br>
              <a:rPr lang="en-US" sz="2800" dirty="0"/>
            </a:br>
            <a:r>
              <a:rPr lang="en-US" sz="2800" dirty="0"/>
              <a:t>“</a:t>
            </a:r>
            <a:r>
              <a:rPr lang="en-US" sz="2800" dirty="0" err="1"/>
              <a:t>Kolaborasi</a:t>
            </a:r>
            <a:r>
              <a:rPr lang="en-US" sz="2800" dirty="0"/>
              <a:t> </a:t>
            </a:r>
            <a:r>
              <a:rPr lang="en-US" sz="2800" dirty="0" err="1"/>
              <a:t>dalam</a:t>
            </a:r>
            <a:r>
              <a:rPr lang="en-US" sz="2800" dirty="0"/>
              <a:t> </a:t>
            </a:r>
            <a:r>
              <a:rPr lang="en-US" sz="2800" dirty="0" err="1"/>
              <a:t>implementasi</a:t>
            </a:r>
            <a:br>
              <a:rPr lang="en-US" sz="2800" dirty="0"/>
            </a:br>
            <a:r>
              <a:rPr lang="en-US" sz="2800" dirty="0"/>
              <a:t>SNI ISO 37001:2016 </a:t>
            </a:r>
            <a:br>
              <a:rPr lang="en-US" sz="2800" dirty="0"/>
            </a:br>
            <a:r>
              <a:rPr lang="en-US" sz="2800" dirty="0" err="1"/>
              <a:t>Sistem</a:t>
            </a:r>
            <a:r>
              <a:rPr lang="en-US" sz="2800" dirty="0"/>
              <a:t> </a:t>
            </a:r>
            <a:r>
              <a:rPr lang="en-US" sz="2800" dirty="0" err="1"/>
              <a:t>Manajemen</a:t>
            </a:r>
            <a:r>
              <a:rPr lang="en-US" sz="2800" dirty="0"/>
              <a:t> Anti </a:t>
            </a:r>
            <a:r>
              <a:rPr lang="en-US" sz="2800" dirty="0" err="1"/>
              <a:t>Penyuapan</a:t>
            </a:r>
            <a:r>
              <a:rPr lang="en-US" sz="2800" dirty="0"/>
              <a:t> (SMAP) </a:t>
            </a:r>
            <a:br>
              <a:rPr lang="en-US" sz="2800" dirty="0"/>
            </a:br>
            <a:r>
              <a:rPr lang="en-US" sz="2800" dirty="0"/>
              <a:t>Unit </a:t>
            </a:r>
            <a:r>
              <a:rPr lang="en-US" sz="2800" dirty="0" err="1"/>
              <a:t>Induk</a:t>
            </a:r>
            <a:r>
              <a:rPr lang="en-US" sz="2800" dirty="0"/>
              <a:t> Wilayah NTB”</a:t>
            </a:r>
            <a:endParaRPr lang="en-US" sz="3200" dirty="0"/>
          </a:p>
        </p:txBody>
      </p:sp>
    </p:spTree>
    <p:extLst>
      <p:ext uri="{BB962C8B-B14F-4D97-AF65-F5344CB8AC3E}">
        <p14:creationId xmlns:p14="http://schemas.microsoft.com/office/powerpoint/2010/main" val="591084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454833" y="1155033"/>
            <a:ext cx="8456079" cy="2415481"/>
          </a:xfrm>
        </p:spPr>
        <p:txBody>
          <a:bodyPr/>
          <a:lstStyle/>
          <a:p>
            <a:pPr marL="457200" indent="-457200">
              <a:buFont typeface="Wingdings" panose="05000000000000000000" charset="0"/>
              <a:buChar char="Ø"/>
            </a:pPr>
            <a:r>
              <a:rPr lang="en-US" sz="2400" dirty="0"/>
              <a:t>Safety Induction</a:t>
            </a:r>
          </a:p>
          <a:p>
            <a:pPr marL="457200" indent="-457200">
              <a:buFont typeface="Wingdings" panose="05000000000000000000" charset="0"/>
              <a:buChar char="Ø"/>
            </a:pPr>
            <a:r>
              <a:rPr lang="en-US" sz="2400" dirty="0"/>
              <a:t>Opening Speech General Manager UIW NTB </a:t>
            </a:r>
          </a:p>
          <a:p>
            <a:pPr marL="457200" indent="-457200">
              <a:buFont typeface="Wingdings" panose="05000000000000000000" charset="0"/>
              <a:buChar char="Ø"/>
            </a:pPr>
            <a:r>
              <a:rPr lang="en-US" sz="2400" dirty="0" err="1"/>
              <a:t>Penjelasan</a:t>
            </a:r>
            <a:r>
              <a:rPr lang="en-US" sz="2400" dirty="0"/>
              <a:t> </a:t>
            </a:r>
            <a:r>
              <a:rPr lang="en-US" sz="2400" dirty="0" err="1"/>
              <a:t>Implementasi</a:t>
            </a:r>
            <a:r>
              <a:rPr lang="en-US" sz="2400" dirty="0"/>
              <a:t> SMAP</a:t>
            </a:r>
          </a:p>
          <a:p>
            <a:pPr marL="457200" indent="-457200">
              <a:buFont typeface="Wingdings" panose="05000000000000000000" charset="0"/>
              <a:buChar char="Ø"/>
            </a:pPr>
            <a:r>
              <a:rPr lang="en-US" sz="2400" dirty="0" err="1"/>
              <a:t>Studi</a:t>
            </a:r>
            <a:r>
              <a:rPr lang="en-US" sz="2400" dirty="0"/>
              <a:t> </a:t>
            </a:r>
            <a:r>
              <a:rPr lang="en-US" sz="2400" dirty="0" err="1"/>
              <a:t>Kasus</a:t>
            </a:r>
            <a:endParaRPr lang="en-US" sz="2400" dirty="0"/>
          </a:p>
          <a:p>
            <a:pPr marL="457200" indent="-457200">
              <a:buFont typeface="Wingdings" panose="05000000000000000000" charset="0"/>
              <a:buChar char="Ø"/>
            </a:pPr>
            <a:r>
              <a:rPr lang="en-US" sz="2400" dirty="0" err="1"/>
              <a:t>Pengukuran</a:t>
            </a:r>
            <a:r>
              <a:rPr lang="en-US" sz="2400" dirty="0"/>
              <a:t> </a:t>
            </a:r>
            <a:r>
              <a:rPr lang="en-US" sz="2400" dirty="0" err="1"/>
              <a:t>Pemahaman</a:t>
            </a:r>
            <a:endParaRPr lang="en-US" sz="2400" dirty="0"/>
          </a:p>
        </p:txBody>
      </p:sp>
      <p:sp>
        <p:nvSpPr>
          <p:cNvPr id="5" name="Title 4"/>
          <p:cNvSpPr>
            <a:spLocks noGrp="1"/>
          </p:cNvSpPr>
          <p:nvPr>
            <p:ph type="title"/>
          </p:nvPr>
        </p:nvSpPr>
        <p:spPr>
          <a:xfrm>
            <a:off x="963087" y="404671"/>
            <a:ext cx="4994951" cy="750362"/>
          </a:xfrm>
        </p:spPr>
        <p:txBody>
          <a:bodyPr/>
          <a:lstStyle/>
          <a:p>
            <a:r>
              <a:rPr lang="en-US" dirty="0"/>
              <a:t>AGENDA</a:t>
            </a:r>
          </a:p>
        </p:txBody>
      </p:sp>
    </p:spTree>
    <p:extLst>
      <p:ext uri="{BB962C8B-B14F-4D97-AF65-F5344CB8AC3E}">
        <p14:creationId xmlns:p14="http://schemas.microsoft.com/office/powerpoint/2010/main" val="67741989"/>
      </p:ext>
    </p:extLst>
  </p:cSld>
  <p:clrMapOvr>
    <a:masterClrMapping/>
  </p:clrMapOvr>
  <mc:AlternateContent xmlns:mc="http://schemas.openxmlformats.org/markup-compatibility/2006" xmlns:p14="http://schemas.microsoft.com/office/powerpoint/2010/main">
    <mc:Choice Requires="p14">
      <p:transition p14:dur="250">
        <p14:flythrough/>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C034-6AF1-A6B8-CF98-41E980378AC9}"/>
              </a:ext>
            </a:extLst>
          </p:cNvPr>
          <p:cNvSpPr>
            <a:spLocks noGrp="1"/>
          </p:cNvSpPr>
          <p:nvPr>
            <p:ph type="title"/>
          </p:nvPr>
        </p:nvSpPr>
        <p:spPr>
          <a:xfrm>
            <a:off x="7080595" y="3802743"/>
            <a:ext cx="4991100" cy="1137133"/>
          </a:xfrm>
        </p:spPr>
        <p:txBody>
          <a:bodyPr/>
          <a:lstStyle/>
          <a:p>
            <a:r>
              <a:rPr lang="en-US" dirty="0"/>
              <a:t>Opening Speech</a:t>
            </a:r>
            <a:br>
              <a:rPr lang="en-US" dirty="0"/>
            </a:br>
            <a:r>
              <a:rPr lang="en-US" dirty="0"/>
              <a:t>GM UIW NTB</a:t>
            </a:r>
            <a:endParaRPr lang="en-ID" dirty="0"/>
          </a:p>
        </p:txBody>
      </p:sp>
      <p:sp>
        <p:nvSpPr>
          <p:cNvPr id="3" name="Text Placeholder 2">
            <a:extLst>
              <a:ext uri="{FF2B5EF4-FFF2-40B4-BE49-F238E27FC236}">
                <a16:creationId xmlns:a16="http://schemas.microsoft.com/office/drawing/2014/main" id="{1B5E2425-4016-E534-1414-70213FD55126}"/>
              </a:ext>
            </a:extLst>
          </p:cNvPr>
          <p:cNvSpPr>
            <a:spLocks noGrp="1"/>
          </p:cNvSpPr>
          <p:nvPr>
            <p:ph type="body" sz="quarter" idx="11"/>
          </p:nvPr>
        </p:nvSpPr>
        <p:spPr/>
        <p:txBody>
          <a:bodyPr/>
          <a:lstStyle/>
          <a:p>
            <a:r>
              <a:rPr lang="en-US" dirty="0"/>
              <a:t>01</a:t>
            </a:r>
            <a:endParaRPr lang="en-ID" dirty="0"/>
          </a:p>
        </p:txBody>
      </p:sp>
      <p:sp>
        <p:nvSpPr>
          <p:cNvPr id="4" name="Text Placeholder 3">
            <a:extLst>
              <a:ext uri="{FF2B5EF4-FFF2-40B4-BE49-F238E27FC236}">
                <a16:creationId xmlns:a16="http://schemas.microsoft.com/office/drawing/2014/main" id="{80000FA9-9CE8-BA08-C3D9-D7D3407D6E19}"/>
              </a:ext>
            </a:extLst>
          </p:cNvPr>
          <p:cNvSpPr>
            <a:spLocks noGrp="1"/>
          </p:cNvSpPr>
          <p:nvPr>
            <p:ph type="body" sz="quarter" idx="12"/>
          </p:nvPr>
        </p:nvSpPr>
        <p:spPr/>
        <p:txBody>
          <a:bodyPr/>
          <a:lstStyle/>
          <a:p>
            <a:r>
              <a:rPr lang="en-US" dirty="0" err="1"/>
              <a:t>Visi</a:t>
            </a:r>
            <a:r>
              <a:rPr lang="en-US" dirty="0"/>
              <a:t> &amp; </a:t>
            </a:r>
            <a:r>
              <a:rPr lang="en-US" dirty="0" err="1"/>
              <a:t>Misi</a:t>
            </a:r>
            <a:r>
              <a:rPr lang="en-US" dirty="0"/>
              <a:t>, Tata Nilai, Do’s &amp; Don’ts, </a:t>
            </a:r>
            <a:r>
              <a:rPr lang="en-US" dirty="0" err="1"/>
              <a:t>Himbauan</a:t>
            </a:r>
            <a:r>
              <a:rPr lang="en-US" dirty="0"/>
              <a:t>, </a:t>
            </a:r>
            <a:r>
              <a:rPr lang="en-US" dirty="0" err="1"/>
              <a:t>Ajakan</a:t>
            </a:r>
            <a:r>
              <a:rPr lang="en-US" dirty="0"/>
              <a:t> &amp; </a:t>
            </a:r>
            <a:r>
              <a:rPr lang="en-US" dirty="0" err="1"/>
              <a:t>Larangan</a:t>
            </a:r>
            <a:r>
              <a:rPr lang="en-US" dirty="0"/>
              <a:t> </a:t>
            </a:r>
            <a:endParaRPr lang="en-ID" dirty="0"/>
          </a:p>
        </p:txBody>
      </p:sp>
    </p:spTree>
    <p:extLst>
      <p:ext uri="{BB962C8B-B14F-4D97-AF65-F5344CB8AC3E}">
        <p14:creationId xmlns:p14="http://schemas.microsoft.com/office/powerpoint/2010/main" val="2683974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92804" y="1648710"/>
            <a:ext cx="3075866" cy="1198411"/>
          </a:xfrm>
          <a:prstGeom prst="rect">
            <a:avLst/>
          </a:prstGeom>
          <a:blipFill>
            <a:blip r:embed="rId2" cstate="print"/>
            <a:stretch>
              <a:fillRect/>
            </a:stretch>
          </a:blipFill>
        </p:spPr>
        <p:txBody>
          <a:bodyPr wrap="square" lIns="0" tIns="0" rIns="0" bIns="0" rtlCol="0"/>
          <a:lstStyle/>
          <a:p>
            <a:endParaRPr/>
          </a:p>
        </p:txBody>
      </p:sp>
      <p:grpSp>
        <p:nvGrpSpPr>
          <p:cNvPr id="64" name="Group 63">
            <a:extLst>
              <a:ext uri="{FF2B5EF4-FFF2-40B4-BE49-F238E27FC236}">
                <a16:creationId xmlns:a16="http://schemas.microsoft.com/office/drawing/2014/main" id="{074F26E4-18FD-D237-4434-6FF052000445}"/>
              </a:ext>
            </a:extLst>
          </p:cNvPr>
          <p:cNvGrpSpPr/>
          <p:nvPr/>
        </p:nvGrpSpPr>
        <p:grpSpPr>
          <a:xfrm>
            <a:off x="4494377" y="490282"/>
            <a:ext cx="1897380" cy="803910"/>
            <a:chOff x="620701" y="697479"/>
            <a:chExt cx="1897380" cy="803910"/>
          </a:xfrm>
        </p:grpSpPr>
        <p:sp>
          <p:nvSpPr>
            <p:cNvPr id="4" name="object 4"/>
            <p:cNvSpPr/>
            <p:nvPr/>
          </p:nvSpPr>
          <p:spPr>
            <a:xfrm>
              <a:off x="620701" y="697479"/>
              <a:ext cx="1897380" cy="803910"/>
            </a:xfrm>
            <a:custGeom>
              <a:avLst/>
              <a:gdLst/>
              <a:ahLst/>
              <a:cxnLst/>
              <a:rect l="l" t="t" r="r" b="b"/>
              <a:pathLst>
                <a:path w="1897380" h="803910">
                  <a:moveTo>
                    <a:pt x="1589705" y="667923"/>
                  </a:moveTo>
                  <a:lnTo>
                    <a:pt x="336763" y="667923"/>
                  </a:lnTo>
                  <a:lnTo>
                    <a:pt x="363437" y="706018"/>
                  </a:lnTo>
                  <a:lnTo>
                    <a:pt x="396186" y="738969"/>
                  </a:lnTo>
                  <a:lnTo>
                    <a:pt x="434236" y="765979"/>
                  </a:lnTo>
                  <a:lnTo>
                    <a:pt x="476811" y="786256"/>
                  </a:lnTo>
                  <a:lnTo>
                    <a:pt x="523138" y="799004"/>
                  </a:lnTo>
                  <a:lnTo>
                    <a:pt x="572441" y="803430"/>
                  </a:lnTo>
                  <a:lnTo>
                    <a:pt x="618756" y="799516"/>
                  </a:lnTo>
                  <a:lnTo>
                    <a:pt x="662395" y="788268"/>
                  </a:lnTo>
                  <a:lnTo>
                    <a:pt x="702895" y="770300"/>
                  </a:lnTo>
                  <a:lnTo>
                    <a:pt x="739563" y="746283"/>
                  </a:lnTo>
                  <a:lnTo>
                    <a:pt x="771764" y="716872"/>
                  </a:lnTo>
                  <a:lnTo>
                    <a:pt x="1552292" y="716872"/>
                  </a:lnTo>
                  <a:lnTo>
                    <a:pt x="1563060" y="706018"/>
                  </a:lnTo>
                  <a:lnTo>
                    <a:pt x="1589705" y="667923"/>
                  </a:lnTo>
                  <a:close/>
                </a:path>
                <a:path w="1897380" h="803910">
                  <a:moveTo>
                    <a:pt x="1552292" y="716872"/>
                  </a:moveTo>
                  <a:lnTo>
                    <a:pt x="771764" y="716872"/>
                  </a:lnTo>
                  <a:lnTo>
                    <a:pt x="803964" y="746223"/>
                  </a:lnTo>
                  <a:lnTo>
                    <a:pt x="840629" y="770233"/>
                  </a:lnTo>
                  <a:lnTo>
                    <a:pt x="881125" y="788224"/>
                  </a:lnTo>
                  <a:lnTo>
                    <a:pt x="924818" y="799516"/>
                  </a:lnTo>
                  <a:lnTo>
                    <a:pt x="971074" y="803430"/>
                  </a:lnTo>
                  <a:lnTo>
                    <a:pt x="1025654" y="798013"/>
                  </a:lnTo>
                  <a:lnTo>
                    <a:pt x="1076484" y="782471"/>
                  </a:lnTo>
                  <a:lnTo>
                    <a:pt x="1122470" y="757866"/>
                  </a:lnTo>
                  <a:lnTo>
                    <a:pt x="1162518" y="725263"/>
                  </a:lnTo>
                  <a:lnTo>
                    <a:pt x="1543956" y="725263"/>
                  </a:lnTo>
                  <a:lnTo>
                    <a:pt x="1552292" y="716872"/>
                  </a:lnTo>
                  <a:close/>
                </a:path>
                <a:path w="1897380" h="803910">
                  <a:moveTo>
                    <a:pt x="1543956" y="725263"/>
                  </a:moveTo>
                  <a:lnTo>
                    <a:pt x="1162518" y="725263"/>
                  </a:lnTo>
                  <a:lnTo>
                    <a:pt x="1202661" y="757866"/>
                  </a:lnTo>
                  <a:lnTo>
                    <a:pt x="1248679" y="782471"/>
                  </a:lnTo>
                  <a:lnTo>
                    <a:pt x="1299477" y="798013"/>
                  </a:lnTo>
                  <a:lnTo>
                    <a:pt x="1353961" y="803430"/>
                  </a:lnTo>
                  <a:lnTo>
                    <a:pt x="1403334" y="799004"/>
                  </a:lnTo>
                  <a:lnTo>
                    <a:pt x="1449637" y="786290"/>
                  </a:lnTo>
                  <a:lnTo>
                    <a:pt x="1492219" y="766037"/>
                  </a:lnTo>
                  <a:lnTo>
                    <a:pt x="1530270" y="739037"/>
                  </a:lnTo>
                  <a:lnTo>
                    <a:pt x="1543956" y="725263"/>
                  </a:lnTo>
                  <a:close/>
                </a:path>
                <a:path w="1897380" h="803910">
                  <a:moveTo>
                    <a:pt x="1885735" y="610730"/>
                  </a:moveTo>
                  <a:lnTo>
                    <a:pt x="126423" y="610730"/>
                  </a:lnTo>
                  <a:lnTo>
                    <a:pt x="150525" y="642268"/>
                  </a:lnTo>
                  <a:lnTo>
                    <a:pt x="181919" y="666656"/>
                  </a:lnTo>
                  <a:lnTo>
                    <a:pt x="219100" y="682389"/>
                  </a:lnTo>
                  <a:lnTo>
                    <a:pt x="260564" y="687967"/>
                  </a:lnTo>
                  <a:lnTo>
                    <a:pt x="280992" y="686628"/>
                  </a:lnTo>
                  <a:lnTo>
                    <a:pt x="300609" y="682724"/>
                  </a:lnTo>
                  <a:lnTo>
                    <a:pt x="319254" y="676431"/>
                  </a:lnTo>
                  <a:lnTo>
                    <a:pt x="336763" y="667923"/>
                  </a:lnTo>
                  <a:lnTo>
                    <a:pt x="1740620" y="667923"/>
                  </a:lnTo>
                  <a:lnTo>
                    <a:pt x="1756726" y="658599"/>
                  </a:lnTo>
                  <a:lnTo>
                    <a:pt x="1780103" y="637778"/>
                  </a:lnTo>
                  <a:lnTo>
                    <a:pt x="1858260" y="637778"/>
                  </a:lnTo>
                  <a:lnTo>
                    <a:pt x="1874730" y="626839"/>
                  </a:lnTo>
                  <a:lnTo>
                    <a:pt x="1885735" y="610730"/>
                  </a:lnTo>
                  <a:close/>
                </a:path>
                <a:path w="1897380" h="803910">
                  <a:moveTo>
                    <a:pt x="1740620" y="667923"/>
                  </a:moveTo>
                  <a:lnTo>
                    <a:pt x="1589705" y="667923"/>
                  </a:lnTo>
                  <a:lnTo>
                    <a:pt x="1607195" y="676366"/>
                  </a:lnTo>
                  <a:lnTo>
                    <a:pt x="1625837" y="682666"/>
                  </a:lnTo>
                  <a:lnTo>
                    <a:pt x="1645459" y="686606"/>
                  </a:lnTo>
                  <a:lnTo>
                    <a:pt x="1665890" y="687967"/>
                  </a:lnTo>
                  <a:lnTo>
                    <a:pt x="1698896" y="684452"/>
                  </a:lnTo>
                  <a:lnTo>
                    <a:pt x="1729416" y="674409"/>
                  </a:lnTo>
                  <a:lnTo>
                    <a:pt x="1740620" y="667923"/>
                  </a:lnTo>
                  <a:close/>
                </a:path>
                <a:path w="1897380" h="803910">
                  <a:moveTo>
                    <a:pt x="1858260" y="637778"/>
                  </a:moveTo>
                  <a:lnTo>
                    <a:pt x="1780103" y="637778"/>
                  </a:lnTo>
                  <a:lnTo>
                    <a:pt x="1789254" y="642499"/>
                  </a:lnTo>
                  <a:lnTo>
                    <a:pt x="1799018" y="646069"/>
                  </a:lnTo>
                  <a:lnTo>
                    <a:pt x="1809322" y="648328"/>
                  </a:lnTo>
                  <a:lnTo>
                    <a:pt x="1820090" y="649116"/>
                  </a:lnTo>
                  <a:lnTo>
                    <a:pt x="1850185" y="643142"/>
                  </a:lnTo>
                  <a:lnTo>
                    <a:pt x="1858260" y="637778"/>
                  </a:lnTo>
                  <a:close/>
                </a:path>
                <a:path w="1897380" h="803910">
                  <a:moveTo>
                    <a:pt x="86118" y="450669"/>
                  </a:moveTo>
                  <a:lnTo>
                    <a:pt x="52604" y="457352"/>
                  </a:lnTo>
                  <a:lnTo>
                    <a:pt x="25229" y="475573"/>
                  </a:lnTo>
                  <a:lnTo>
                    <a:pt x="6769" y="502593"/>
                  </a:lnTo>
                  <a:lnTo>
                    <a:pt x="0" y="535672"/>
                  </a:lnTo>
                  <a:lnTo>
                    <a:pt x="6769" y="568756"/>
                  </a:lnTo>
                  <a:lnTo>
                    <a:pt x="25229" y="595775"/>
                  </a:lnTo>
                  <a:lnTo>
                    <a:pt x="52604" y="613994"/>
                  </a:lnTo>
                  <a:lnTo>
                    <a:pt x="86118" y="620675"/>
                  </a:lnTo>
                  <a:lnTo>
                    <a:pt x="96910" y="620017"/>
                  </a:lnTo>
                  <a:lnTo>
                    <a:pt x="107274" y="618092"/>
                  </a:lnTo>
                  <a:lnTo>
                    <a:pt x="117136" y="614972"/>
                  </a:lnTo>
                  <a:lnTo>
                    <a:pt x="126423" y="610730"/>
                  </a:lnTo>
                  <a:lnTo>
                    <a:pt x="1885735" y="610730"/>
                  </a:lnTo>
                  <a:lnTo>
                    <a:pt x="1891263" y="602639"/>
                  </a:lnTo>
                  <a:lnTo>
                    <a:pt x="1897321" y="572975"/>
                  </a:lnTo>
                  <a:lnTo>
                    <a:pt x="1891340" y="543309"/>
                  </a:lnTo>
                  <a:lnTo>
                    <a:pt x="1874861" y="519105"/>
                  </a:lnTo>
                  <a:lnTo>
                    <a:pt x="1850369" y="502798"/>
                  </a:lnTo>
                  <a:lnTo>
                    <a:pt x="1822684" y="497285"/>
                  </a:lnTo>
                  <a:lnTo>
                    <a:pt x="1815124" y="497285"/>
                  </a:lnTo>
                  <a:lnTo>
                    <a:pt x="1798540" y="460614"/>
                  </a:lnTo>
                  <a:lnTo>
                    <a:pt x="126423" y="460614"/>
                  </a:lnTo>
                  <a:lnTo>
                    <a:pt x="117114" y="456372"/>
                  </a:lnTo>
                  <a:lnTo>
                    <a:pt x="107215" y="453252"/>
                  </a:lnTo>
                  <a:lnTo>
                    <a:pt x="96844" y="451327"/>
                  </a:lnTo>
                  <a:lnTo>
                    <a:pt x="86118" y="450669"/>
                  </a:lnTo>
                  <a:close/>
                </a:path>
                <a:path w="1897380" h="803910">
                  <a:moveTo>
                    <a:pt x="1820352" y="496821"/>
                  </a:moveTo>
                  <a:lnTo>
                    <a:pt x="1818522" y="496821"/>
                  </a:lnTo>
                  <a:lnTo>
                    <a:pt x="1816823" y="497285"/>
                  </a:lnTo>
                  <a:lnTo>
                    <a:pt x="1822684" y="497285"/>
                  </a:lnTo>
                  <a:lnTo>
                    <a:pt x="1820352" y="496821"/>
                  </a:lnTo>
                  <a:close/>
                </a:path>
                <a:path w="1897380" h="803910">
                  <a:moveTo>
                    <a:pt x="260564" y="383376"/>
                  </a:moveTo>
                  <a:lnTo>
                    <a:pt x="219012" y="388955"/>
                  </a:lnTo>
                  <a:lnTo>
                    <a:pt x="181801" y="404688"/>
                  </a:lnTo>
                  <a:lnTo>
                    <a:pt x="150437" y="429075"/>
                  </a:lnTo>
                  <a:lnTo>
                    <a:pt x="126423" y="460614"/>
                  </a:lnTo>
                  <a:lnTo>
                    <a:pt x="1798540" y="460614"/>
                  </a:lnTo>
                  <a:lnTo>
                    <a:pt x="1794563" y="451822"/>
                  </a:lnTo>
                  <a:lnTo>
                    <a:pt x="1760893" y="415739"/>
                  </a:lnTo>
                  <a:lnTo>
                    <a:pt x="1738178" y="403421"/>
                  </a:lnTo>
                  <a:lnTo>
                    <a:pt x="336763" y="403421"/>
                  </a:lnTo>
                  <a:lnTo>
                    <a:pt x="319254" y="394983"/>
                  </a:lnTo>
                  <a:lnTo>
                    <a:pt x="300609" y="388683"/>
                  </a:lnTo>
                  <a:lnTo>
                    <a:pt x="280992" y="384740"/>
                  </a:lnTo>
                  <a:lnTo>
                    <a:pt x="260564" y="383376"/>
                  </a:lnTo>
                  <a:close/>
                </a:path>
                <a:path w="1897380" h="803910">
                  <a:moveTo>
                    <a:pt x="768458" y="84228"/>
                  </a:moveTo>
                  <a:lnTo>
                    <a:pt x="717025" y="89028"/>
                  </a:lnTo>
                  <a:lnTo>
                    <a:pt x="668854" y="102833"/>
                  </a:lnTo>
                  <a:lnTo>
                    <a:pt x="624835" y="124756"/>
                  </a:lnTo>
                  <a:lnTo>
                    <a:pt x="585856" y="153907"/>
                  </a:lnTo>
                  <a:lnTo>
                    <a:pt x="552807" y="189397"/>
                  </a:lnTo>
                  <a:lnTo>
                    <a:pt x="526577" y="230338"/>
                  </a:lnTo>
                  <a:lnTo>
                    <a:pt x="508056" y="275839"/>
                  </a:lnTo>
                  <a:lnTo>
                    <a:pt x="455455" y="294379"/>
                  </a:lnTo>
                  <a:lnTo>
                    <a:pt x="408536" y="322618"/>
                  </a:lnTo>
                  <a:lnTo>
                    <a:pt x="368553" y="359363"/>
                  </a:lnTo>
                  <a:lnTo>
                    <a:pt x="336763" y="403421"/>
                  </a:lnTo>
                  <a:lnTo>
                    <a:pt x="1589705" y="403421"/>
                  </a:lnTo>
                  <a:lnTo>
                    <a:pt x="1577962" y="384936"/>
                  </a:lnTo>
                  <a:lnTo>
                    <a:pt x="1564762" y="367512"/>
                  </a:lnTo>
                  <a:lnTo>
                    <a:pt x="1550213" y="351223"/>
                  </a:lnTo>
                  <a:lnTo>
                    <a:pt x="1534428" y="336141"/>
                  </a:lnTo>
                  <a:lnTo>
                    <a:pt x="1541356" y="320276"/>
                  </a:lnTo>
                  <a:lnTo>
                    <a:pt x="1546532" y="303539"/>
                  </a:lnTo>
                  <a:lnTo>
                    <a:pt x="1549772" y="286049"/>
                  </a:lnTo>
                  <a:lnTo>
                    <a:pt x="1550893" y="267920"/>
                  </a:lnTo>
                  <a:lnTo>
                    <a:pt x="1543023" y="219796"/>
                  </a:lnTo>
                  <a:lnTo>
                    <a:pt x="1521115" y="177991"/>
                  </a:lnTo>
                  <a:lnTo>
                    <a:pt x="1487722" y="145019"/>
                  </a:lnTo>
                  <a:lnTo>
                    <a:pt x="1470939" y="136443"/>
                  </a:lnTo>
                  <a:lnTo>
                    <a:pt x="1318809" y="136443"/>
                  </a:lnTo>
                  <a:lnTo>
                    <a:pt x="1295908" y="103344"/>
                  </a:lnTo>
                  <a:lnTo>
                    <a:pt x="868897" y="103344"/>
                  </a:lnTo>
                  <a:lnTo>
                    <a:pt x="845037" y="95177"/>
                  </a:lnTo>
                  <a:lnTo>
                    <a:pt x="820275" y="89181"/>
                  </a:lnTo>
                  <a:lnTo>
                    <a:pt x="794714" y="85488"/>
                  </a:lnTo>
                  <a:lnTo>
                    <a:pt x="768458" y="84228"/>
                  </a:lnTo>
                  <a:close/>
                </a:path>
                <a:path w="1897380" h="803910">
                  <a:moveTo>
                    <a:pt x="1665890" y="383376"/>
                  </a:moveTo>
                  <a:lnTo>
                    <a:pt x="1645459" y="384718"/>
                  </a:lnTo>
                  <a:lnTo>
                    <a:pt x="1625837" y="388624"/>
                  </a:lnTo>
                  <a:lnTo>
                    <a:pt x="1607195" y="394918"/>
                  </a:lnTo>
                  <a:lnTo>
                    <a:pt x="1589705" y="403421"/>
                  </a:lnTo>
                  <a:lnTo>
                    <a:pt x="1738178" y="403421"/>
                  </a:lnTo>
                  <a:lnTo>
                    <a:pt x="1717030" y="391953"/>
                  </a:lnTo>
                  <a:lnTo>
                    <a:pt x="1665890" y="383376"/>
                  </a:lnTo>
                  <a:close/>
                </a:path>
                <a:path w="1897380" h="803910">
                  <a:moveTo>
                    <a:pt x="1396693" y="115624"/>
                  </a:moveTo>
                  <a:lnTo>
                    <a:pt x="1375795" y="117019"/>
                  </a:lnTo>
                  <a:lnTo>
                    <a:pt x="1355742" y="121080"/>
                  </a:lnTo>
                  <a:lnTo>
                    <a:pt x="1336693" y="127617"/>
                  </a:lnTo>
                  <a:lnTo>
                    <a:pt x="1318809" y="136443"/>
                  </a:lnTo>
                  <a:lnTo>
                    <a:pt x="1470939" y="136443"/>
                  </a:lnTo>
                  <a:lnTo>
                    <a:pt x="1445397" y="123392"/>
                  </a:lnTo>
                  <a:lnTo>
                    <a:pt x="1396693" y="115624"/>
                  </a:lnTo>
                  <a:close/>
                </a:path>
                <a:path w="1897380" h="803910">
                  <a:moveTo>
                    <a:pt x="1082700" y="0"/>
                  </a:moveTo>
                  <a:lnTo>
                    <a:pt x="1031855" y="4721"/>
                  </a:lnTo>
                  <a:lnTo>
                    <a:pt x="984183" y="18297"/>
                  </a:lnTo>
                  <a:lnTo>
                    <a:pt x="940552" y="39847"/>
                  </a:lnTo>
                  <a:lnTo>
                    <a:pt x="901834" y="68490"/>
                  </a:lnTo>
                  <a:lnTo>
                    <a:pt x="868897" y="103344"/>
                  </a:lnTo>
                  <a:lnTo>
                    <a:pt x="1295908" y="103344"/>
                  </a:lnTo>
                  <a:lnTo>
                    <a:pt x="1259509" y="64877"/>
                  </a:lnTo>
                  <a:lnTo>
                    <a:pt x="1221380" y="37685"/>
                  </a:lnTo>
                  <a:lnTo>
                    <a:pt x="1178668" y="17278"/>
                  </a:lnTo>
                  <a:lnTo>
                    <a:pt x="1132174" y="4452"/>
                  </a:lnTo>
                  <a:lnTo>
                    <a:pt x="1082700" y="0"/>
                  </a:lnTo>
                  <a:close/>
                </a:path>
              </a:pathLst>
            </a:custGeom>
            <a:solidFill>
              <a:srgbClr val="9ED6F1"/>
            </a:solidFill>
          </p:spPr>
          <p:txBody>
            <a:bodyPr wrap="square" lIns="0" tIns="0" rIns="0" bIns="0" rtlCol="0"/>
            <a:lstStyle/>
            <a:p>
              <a:endParaRPr/>
            </a:p>
          </p:txBody>
        </p:sp>
        <p:sp>
          <p:nvSpPr>
            <p:cNvPr id="5" name="object 5"/>
            <p:cNvSpPr/>
            <p:nvPr/>
          </p:nvSpPr>
          <p:spPr>
            <a:xfrm>
              <a:off x="706820" y="697479"/>
              <a:ext cx="1729105" cy="497205"/>
            </a:xfrm>
            <a:custGeom>
              <a:avLst/>
              <a:gdLst/>
              <a:ahLst/>
              <a:cxnLst/>
              <a:rect l="l" t="t" r="r" b="b"/>
              <a:pathLst>
                <a:path w="1729105" h="497205">
                  <a:moveTo>
                    <a:pt x="174446" y="383376"/>
                  </a:moveTo>
                  <a:lnTo>
                    <a:pt x="132893" y="388955"/>
                  </a:lnTo>
                  <a:lnTo>
                    <a:pt x="95683" y="404688"/>
                  </a:lnTo>
                  <a:lnTo>
                    <a:pt x="64318" y="429075"/>
                  </a:lnTo>
                  <a:lnTo>
                    <a:pt x="46920" y="451926"/>
                  </a:lnTo>
                  <a:lnTo>
                    <a:pt x="1729006" y="496976"/>
                  </a:lnTo>
                  <a:lnTo>
                    <a:pt x="1708446" y="451601"/>
                  </a:lnTo>
                  <a:lnTo>
                    <a:pt x="1674791" y="415565"/>
                  </a:lnTo>
                  <a:lnTo>
                    <a:pt x="1652400" y="403421"/>
                  </a:lnTo>
                  <a:lnTo>
                    <a:pt x="250644" y="403421"/>
                  </a:lnTo>
                  <a:lnTo>
                    <a:pt x="233135" y="394983"/>
                  </a:lnTo>
                  <a:lnTo>
                    <a:pt x="214490" y="388683"/>
                  </a:lnTo>
                  <a:lnTo>
                    <a:pt x="194873" y="384740"/>
                  </a:lnTo>
                  <a:lnTo>
                    <a:pt x="174446" y="383376"/>
                  </a:lnTo>
                  <a:close/>
                </a:path>
                <a:path w="1729105" h="497205">
                  <a:moveTo>
                    <a:pt x="0" y="450669"/>
                  </a:moveTo>
                  <a:lnTo>
                    <a:pt x="10725" y="451327"/>
                  </a:lnTo>
                  <a:lnTo>
                    <a:pt x="21096" y="453252"/>
                  </a:lnTo>
                  <a:lnTo>
                    <a:pt x="30996" y="456372"/>
                  </a:lnTo>
                  <a:lnTo>
                    <a:pt x="40305" y="460614"/>
                  </a:lnTo>
                  <a:lnTo>
                    <a:pt x="46920" y="451926"/>
                  </a:lnTo>
                  <a:lnTo>
                    <a:pt x="0" y="450669"/>
                  </a:lnTo>
                  <a:close/>
                </a:path>
                <a:path w="1729105" h="497205">
                  <a:moveTo>
                    <a:pt x="682339" y="84228"/>
                  </a:moveTo>
                  <a:lnTo>
                    <a:pt x="630906" y="89028"/>
                  </a:lnTo>
                  <a:lnTo>
                    <a:pt x="582735" y="102833"/>
                  </a:lnTo>
                  <a:lnTo>
                    <a:pt x="538716" y="124756"/>
                  </a:lnTo>
                  <a:lnTo>
                    <a:pt x="499737" y="153907"/>
                  </a:lnTo>
                  <a:lnTo>
                    <a:pt x="466688" y="189397"/>
                  </a:lnTo>
                  <a:lnTo>
                    <a:pt x="440458" y="230338"/>
                  </a:lnTo>
                  <a:lnTo>
                    <a:pt x="421937" y="275839"/>
                  </a:lnTo>
                  <a:lnTo>
                    <a:pt x="369337" y="294379"/>
                  </a:lnTo>
                  <a:lnTo>
                    <a:pt x="322417" y="322618"/>
                  </a:lnTo>
                  <a:lnTo>
                    <a:pt x="282435" y="359363"/>
                  </a:lnTo>
                  <a:lnTo>
                    <a:pt x="250644" y="403421"/>
                  </a:lnTo>
                  <a:lnTo>
                    <a:pt x="1652400" y="403421"/>
                  </a:lnTo>
                  <a:lnTo>
                    <a:pt x="1652115" y="403266"/>
                  </a:lnTo>
                  <a:lnTo>
                    <a:pt x="1503717" y="403266"/>
                  </a:lnTo>
                  <a:lnTo>
                    <a:pt x="1491942" y="384740"/>
                  </a:lnTo>
                  <a:lnTo>
                    <a:pt x="1478773" y="367358"/>
                  </a:lnTo>
                  <a:lnTo>
                    <a:pt x="1464225" y="351068"/>
                  </a:lnTo>
                  <a:lnTo>
                    <a:pt x="1448440" y="335986"/>
                  </a:lnTo>
                  <a:lnTo>
                    <a:pt x="1455368" y="320121"/>
                  </a:lnTo>
                  <a:lnTo>
                    <a:pt x="1460544" y="303385"/>
                  </a:lnTo>
                  <a:lnTo>
                    <a:pt x="1463784" y="285894"/>
                  </a:lnTo>
                  <a:lnTo>
                    <a:pt x="1464905" y="267765"/>
                  </a:lnTo>
                  <a:lnTo>
                    <a:pt x="1457048" y="219642"/>
                  </a:lnTo>
                  <a:lnTo>
                    <a:pt x="1435165" y="177837"/>
                  </a:lnTo>
                  <a:lnTo>
                    <a:pt x="1401791" y="144864"/>
                  </a:lnTo>
                  <a:lnTo>
                    <a:pt x="1385005" y="136288"/>
                  </a:lnTo>
                  <a:lnTo>
                    <a:pt x="1232952" y="136288"/>
                  </a:lnTo>
                  <a:lnTo>
                    <a:pt x="1210024" y="103344"/>
                  </a:lnTo>
                  <a:lnTo>
                    <a:pt x="782778" y="103344"/>
                  </a:lnTo>
                  <a:lnTo>
                    <a:pt x="758918" y="95177"/>
                  </a:lnTo>
                  <a:lnTo>
                    <a:pt x="734156" y="89181"/>
                  </a:lnTo>
                  <a:lnTo>
                    <a:pt x="708596" y="85488"/>
                  </a:lnTo>
                  <a:lnTo>
                    <a:pt x="682339" y="84228"/>
                  </a:lnTo>
                  <a:close/>
                </a:path>
                <a:path w="1729105" h="497205">
                  <a:moveTo>
                    <a:pt x="1579902" y="383222"/>
                  </a:moveTo>
                  <a:lnTo>
                    <a:pt x="1559471" y="384561"/>
                  </a:lnTo>
                  <a:lnTo>
                    <a:pt x="1539849" y="388465"/>
                  </a:lnTo>
                  <a:lnTo>
                    <a:pt x="1521207" y="394758"/>
                  </a:lnTo>
                  <a:lnTo>
                    <a:pt x="1503717" y="403266"/>
                  </a:lnTo>
                  <a:lnTo>
                    <a:pt x="1652115" y="403266"/>
                  </a:lnTo>
                  <a:lnTo>
                    <a:pt x="1630967" y="391796"/>
                  </a:lnTo>
                  <a:lnTo>
                    <a:pt x="1579902" y="383222"/>
                  </a:lnTo>
                  <a:close/>
                </a:path>
                <a:path w="1729105" h="497205">
                  <a:moveTo>
                    <a:pt x="1310705" y="115469"/>
                  </a:moveTo>
                  <a:lnTo>
                    <a:pt x="1289809" y="116865"/>
                  </a:lnTo>
                  <a:lnTo>
                    <a:pt x="1269770" y="120925"/>
                  </a:lnTo>
                  <a:lnTo>
                    <a:pt x="1250761" y="127463"/>
                  </a:lnTo>
                  <a:lnTo>
                    <a:pt x="1232952" y="136288"/>
                  </a:lnTo>
                  <a:lnTo>
                    <a:pt x="1385005" y="136288"/>
                  </a:lnTo>
                  <a:lnTo>
                    <a:pt x="1359460" y="123237"/>
                  </a:lnTo>
                  <a:lnTo>
                    <a:pt x="1310705" y="115469"/>
                  </a:lnTo>
                  <a:close/>
                </a:path>
                <a:path w="1729105" h="497205">
                  <a:moveTo>
                    <a:pt x="996581" y="0"/>
                  </a:moveTo>
                  <a:lnTo>
                    <a:pt x="945736" y="4721"/>
                  </a:lnTo>
                  <a:lnTo>
                    <a:pt x="898064" y="18297"/>
                  </a:lnTo>
                  <a:lnTo>
                    <a:pt x="854433" y="39847"/>
                  </a:lnTo>
                  <a:lnTo>
                    <a:pt x="815715" y="68490"/>
                  </a:lnTo>
                  <a:lnTo>
                    <a:pt x="782778" y="103344"/>
                  </a:lnTo>
                  <a:lnTo>
                    <a:pt x="1210024" y="103344"/>
                  </a:lnTo>
                  <a:lnTo>
                    <a:pt x="1173468" y="64832"/>
                  </a:lnTo>
                  <a:lnTo>
                    <a:pt x="1135294" y="37665"/>
                  </a:lnTo>
                  <a:lnTo>
                    <a:pt x="1092559" y="17272"/>
                  </a:lnTo>
                  <a:lnTo>
                    <a:pt x="1046056" y="4451"/>
                  </a:lnTo>
                  <a:lnTo>
                    <a:pt x="996581" y="0"/>
                  </a:lnTo>
                  <a:close/>
                </a:path>
              </a:pathLst>
            </a:custGeom>
            <a:solidFill>
              <a:srgbClr val="FFFFFF"/>
            </a:solidFill>
          </p:spPr>
          <p:txBody>
            <a:bodyPr wrap="square" lIns="0" tIns="0" rIns="0" bIns="0" rtlCol="0"/>
            <a:lstStyle/>
            <a:p>
              <a:endParaRPr/>
            </a:p>
          </p:txBody>
        </p:sp>
        <p:sp>
          <p:nvSpPr>
            <p:cNvPr id="6" name="object 6"/>
            <p:cNvSpPr/>
            <p:nvPr/>
          </p:nvSpPr>
          <p:spPr>
            <a:xfrm>
              <a:off x="637548" y="923749"/>
              <a:ext cx="1868170" cy="511809"/>
            </a:xfrm>
            <a:custGeom>
              <a:avLst/>
              <a:gdLst/>
              <a:ahLst/>
              <a:cxnLst/>
              <a:rect l="l" t="t" r="r" b="b"/>
              <a:pathLst>
                <a:path w="1868170" h="511809">
                  <a:moveTo>
                    <a:pt x="1671782" y="425026"/>
                  </a:moveTo>
                  <a:lnTo>
                    <a:pt x="874567" y="425026"/>
                  </a:lnTo>
                  <a:lnTo>
                    <a:pt x="901508" y="460201"/>
                  </a:lnTo>
                  <a:lnTo>
                    <a:pt x="936598" y="487436"/>
                  </a:lnTo>
                  <a:lnTo>
                    <a:pt x="978183" y="505027"/>
                  </a:lnTo>
                  <a:lnTo>
                    <a:pt x="1024611" y="511270"/>
                  </a:lnTo>
                  <a:lnTo>
                    <a:pt x="1061173" y="507417"/>
                  </a:lnTo>
                  <a:lnTo>
                    <a:pt x="1095004" y="496410"/>
                  </a:lnTo>
                  <a:lnTo>
                    <a:pt x="1125323" y="479080"/>
                  </a:lnTo>
                  <a:lnTo>
                    <a:pt x="1151343" y="456258"/>
                  </a:lnTo>
                  <a:lnTo>
                    <a:pt x="1647885" y="456258"/>
                  </a:lnTo>
                  <a:lnTo>
                    <a:pt x="1671782" y="425026"/>
                  </a:lnTo>
                  <a:close/>
                </a:path>
                <a:path w="1868170" h="511809">
                  <a:moveTo>
                    <a:pt x="1647885" y="456258"/>
                  </a:moveTo>
                  <a:lnTo>
                    <a:pt x="1151343" y="456258"/>
                  </a:lnTo>
                  <a:lnTo>
                    <a:pt x="1177391" y="479080"/>
                  </a:lnTo>
                  <a:lnTo>
                    <a:pt x="1207747" y="496410"/>
                  </a:lnTo>
                  <a:lnTo>
                    <a:pt x="1241587" y="507417"/>
                  </a:lnTo>
                  <a:lnTo>
                    <a:pt x="1278088" y="511270"/>
                  </a:lnTo>
                  <a:lnTo>
                    <a:pt x="1312791" y="507827"/>
                  </a:lnTo>
                  <a:lnTo>
                    <a:pt x="1345140" y="497944"/>
                  </a:lnTo>
                  <a:lnTo>
                    <a:pt x="1374435" y="482293"/>
                  </a:lnTo>
                  <a:lnTo>
                    <a:pt x="1399971" y="461541"/>
                  </a:lnTo>
                  <a:lnTo>
                    <a:pt x="1643140" y="461541"/>
                  </a:lnTo>
                  <a:lnTo>
                    <a:pt x="1644868" y="460201"/>
                  </a:lnTo>
                  <a:lnTo>
                    <a:pt x="1647885" y="456258"/>
                  </a:lnTo>
                  <a:close/>
                </a:path>
                <a:path w="1868170" h="511809">
                  <a:moveTo>
                    <a:pt x="1643140" y="461541"/>
                  </a:moveTo>
                  <a:lnTo>
                    <a:pt x="1399971" y="461541"/>
                  </a:lnTo>
                  <a:lnTo>
                    <a:pt x="1425433" y="482293"/>
                  </a:lnTo>
                  <a:lnTo>
                    <a:pt x="1454693" y="497944"/>
                  </a:lnTo>
                  <a:lnTo>
                    <a:pt x="1487040" y="507827"/>
                  </a:lnTo>
                  <a:lnTo>
                    <a:pt x="1521763" y="511270"/>
                  </a:lnTo>
                  <a:lnTo>
                    <a:pt x="1568156" y="505027"/>
                  </a:lnTo>
                  <a:lnTo>
                    <a:pt x="1609759" y="487436"/>
                  </a:lnTo>
                  <a:lnTo>
                    <a:pt x="1643140" y="461541"/>
                  </a:lnTo>
                  <a:close/>
                </a:path>
                <a:path w="1868170" h="511809">
                  <a:moveTo>
                    <a:pt x="1860100" y="388665"/>
                  </a:moveTo>
                  <a:lnTo>
                    <a:pt x="740752" y="388665"/>
                  </a:lnTo>
                  <a:lnTo>
                    <a:pt x="756054" y="408728"/>
                  </a:lnTo>
                  <a:lnTo>
                    <a:pt x="776032" y="424231"/>
                  </a:lnTo>
                  <a:lnTo>
                    <a:pt x="799701" y="434228"/>
                  </a:lnTo>
                  <a:lnTo>
                    <a:pt x="826072" y="437770"/>
                  </a:lnTo>
                  <a:lnTo>
                    <a:pt x="839078" y="436915"/>
                  </a:lnTo>
                  <a:lnTo>
                    <a:pt x="851564" y="434426"/>
                  </a:lnTo>
                  <a:lnTo>
                    <a:pt x="863428" y="430424"/>
                  </a:lnTo>
                  <a:lnTo>
                    <a:pt x="874567" y="425026"/>
                  </a:lnTo>
                  <a:lnTo>
                    <a:pt x="1767815" y="425026"/>
                  </a:lnTo>
                  <a:lnTo>
                    <a:pt x="1778186" y="419018"/>
                  </a:lnTo>
                  <a:lnTo>
                    <a:pt x="1793051" y="405756"/>
                  </a:lnTo>
                  <a:lnTo>
                    <a:pt x="1842621" y="405756"/>
                  </a:lnTo>
                  <a:lnTo>
                    <a:pt x="1853245" y="398681"/>
                  </a:lnTo>
                  <a:lnTo>
                    <a:pt x="1860100" y="388665"/>
                  </a:lnTo>
                  <a:close/>
                </a:path>
                <a:path w="1868170" h="511809">
                  <a:moveTo>
                    <a:pt x="1767815" y="425026"/>
                  </a:moveTo>
                  <a:lnTo>
                    <a:pt x="1671782" y="425026"/>
                  </a:lnTo>
                  <a:lnTo>
                    <a:pt x="1682959" y="430424"/>
                  </a:lnTo>
                  <a:lnTo>
                    <a:pt x="1694847" y="434426"/>
                  </a:lnTo>
                  <a:lnTo>
                    <a:pt x="1707322" y="436915"/>
                  </a:lnTo>
                  <a:lnTo>
                    <a:pt x="1720263" y="437770"/>
                  </a:lnTo>
                  <a:lnTo>
                    <a:pt x="1741303" y="435522"/>
                  </a:lnTo>
                  <a:lnTo>
                    <a:pt x="1760774" y="429106"/>
                  </a:lnTo>
                  <a:lnTo>
                    <a:pt x="1767815" y="425026"/>
                  </a:lnTo>
                  <a:close/>
                </a:path>
                <a:path w="1868170" h="511809">
                  <a:moveTo>
                    <a:pt x="1842621" y="405756"/>
                  </a:moveTo>
                  <a:lnTo>
                    <a:pt x="1793051" y="405756"/>
                  </a:lnTo>
                  <a:lnTo>
                    <a:pt x="1798852" y="408771"/>
                  </a:lnTo>
                  <a:lnTo>
                    <a:pt x="1805057" y="411017"/>
                  </a:lnTo>
                  <a:lnTo>
                    <a:pt x="1811630" y="412418"/>
                  </a:lnTo>
                  <a:lnTo>
                    <a:pt x="1818533" y="412902"/>
                  </a:lnTo>
                  <a:lnTo>
                    <a:pt x="1837623" y="409084"/>
                  </a:lnTo>
                  <a:lnTo>
                    <a:pt x="1842621" y="405756"/>
                  </a:lnTo>
                  <a:close/>
                </a:path>
                <a:path w="1868170" h="511809">
                  <a:moveTo>
                    <a:pt x="1863475" y="345299"/>
                  </a:moveTo>
                  <a:lnTo>
                    <a:pt x="161221" y="345299"/>
                  </a:lnTo>
                  <a:lnTo>
                    <a:pt x="181464" y="371750"/>
                  </a:lnTo>
                  <a:lnTo>
                    <a:pt x="207836" y="392212"/>
                  </a:lnTo>
                  <a:lnTo>
                    <a:pt x="239081" y="405419"/>
                  </a:lnTo>
                  <a:lnTo>
                    <a:pt x="273944" y="410103"/>
                  </a:lnTo>
                  <a:lnTo>
                    <a:pt x="301444" y="407206"/>
                  </a:lnTo>
                  <a:lnTo>
                    <a:pt x="326882" y="398932"/>
                  </a:lnTo>
                  <a:lnTo>
                    <a:pt x="349663" y="385909"/>
                  </a:lnTo>
                  <a:lnTo>
                    <a:pt x="369195" y="368762"/>
                  </a:lnTo>
                  <a:lnTo>
                    <a:pt x="1866775" y="368762"/>
                  </a:lnTo>
                  <a:lnTo>
                    <a:pt x="1867668" y="364415"/>
                  </a:lnTo>
                  <a:lnTo>
                    <a:pt x="1863719" y="345653"/>
                  </a:lnTo>
                  <a:lnTo>
                    <a:pt x="1863475" y="345299"/>
                  </a:lnTo>
                  <a:close/>
                </a:path>
                <a:path w="1868170" h="511809">
                  <a:moveTo>
                    <a:pt x="1866775" y="368762"/>
                  </a:moveTo>
                  <a:lnTo>
                    <a:pt x="369195" y="368762"/>
                  </a:lnTo>
                  <a:lnTo>
                    <a:pt x="388814" y="385909"/>
                  </a:lnTo>
                  <a:lnTo>
                    <a:pt x="411622" y="398932"/>
                  </a:lnTo>
                  <a:lnTo>
                    <a:pt x="437029" y="407206"/>
                  </a:lnTo>
                  <a:lnTo>
                    <a:pt x="464447" y="410103"/>
                  </a:lnTo>
                  <a:lnTo>
                    <a:pt x="490541" y="407510"/>
                  </a:lnTo>
                  <a:lnTo>
                    <a:pt x="514862" y="400082"/>
                  </a:lnTo>
                  <a:lnTo>
                    <a:pt x="536880" y="388341"/>
                  </a:lnTo>
                  <a:lnTo>
                    <a:pt x="556065" y="372812"/>
                  </a:lnTo>
                  <a:lnTo>
                    <a:pt x="1865943" y="372812"/>
                  </a:lnTo>
                  <a:lnTo>
                    <a:pt x="1866775" y="368762"/>
                  </a:lnTo>
                  <a:close/>
                </a:path>
                <a:path w="1868170" h="511809">
                  <a:moveTo>
                    <a:pt x="1865943" y="372812"/>
                  </a:moveTo>
                  <a:lnTo>
                    <a:pt x="556065" y="372812"/>
                  </a:lnTo>
                  <a:lnTo>
                    <a:pt x="575258" y="388407"/>
                  </a:lnTo>
                  <a:lnTo>
                    <a:pt x="597279" y="400140"/>
                  </a:lnTo>
                  <a:lnTo>
                    <a:pt x="621602" y="407532"/>
                  </a:lnTo>
                  <a:lnTo>
                    <a:pt x="647697" y="410103"/>
                  </a:lnTo>
                  <a:lnTo>
                    <a:pt x="664272" y="409026"/>
                  </a:lnTo>
                  <a:lnTo>
                    <a:pt x="680168" y="405925"/>
                  </a:lnTo>
                  <a:lnTo>
                    <a:pt x="695297" y="400988"/>
                  </a:lnTo>
                  <a:lnTo>
                    <a:pt x="709573" y="394405"/>
                  </a:lnTo>
                  <a:lnTo>
                    <a:pt x="722956" y="394405"/>
                  </a:lnTo>
                  <a:lnTo>
                    <a:pt x="728508" y="393358"/>
                  </a:lnTo>
                  <a:lnTo>
                    <a:pt x="734791" y="391362"/>
                  </a:lnTo>
                  <a:lnTo>
                    <a:pt x="740752" y="388665"/>
                  </a:lnTo>
                  <a:lnTo>
                    <a:pt x="1860100" y="388665"/>
                  </a:lnTo>
                  <a:lnTo>
                    <a:pt x="1863795" y="383266"/>
                  </a:lnTo>
                  <a:lnTo>
                    <a:pt x="1865943" y="372812"/>
                  </a:lnTo>
                  <a:close/>
                </a:path>
                <a:path w="1868170" h="511809">
                  <a:moveTo>
                    <a:pt x="722956" y="394405"/>
                  </a:moveTo>
                  <a:lnTo>
                    <a:pt x="709573" y="394405"/>
                  </a:lnTo>
                  <a:lnTo>
                    <a:pt x="711467" y="394560"/>
                  </a:lnTo>
                  <a:lnTo>
                    <a:pt x="713192" y="395024"/>
                  </a:lnTo>
                  <a:lnTo>
                    <a:pt x="715087" y="395024"/>
                  </a:lnTo>
                  <a:lnTo>
                    <a:pt x="721931" y="394598"/>
                  </a:lnTo>
                  <a:lnTo>
                    <a:pt x="722956" y="394405"/>
                  </a:lnTo>
                  <a:close/>
                </a:path>
                <a:path w="1868170" h="511809">
                  <a:moveTo>
                    <a:pt x="1827762" y="317954"/>
                  </a:moveTo>
                  <a:lnTo>
                    <a:pt x="60455" y="317954"/>
                  </a:lnTo>
                  <a:lnTo>
                    <a:pt x="71998" y="333043"/>
                  </a:lnTo>
                  <a:lnTo>
                    <a:pt x="87024" y="344720"/>
                  </a:lnTo>
                  <a:lnTo>
                    <a:pt x="104826" y="352260"/>
                  </a:lnTo>
                  <a:lnTo>
                    <a:pt x="124696" y="354935"/>
                  </a:lnTo>
                  <a:lnTo>
                    <a:pt x="134454" y="354282"/>
                  </a:lnTo>
                  <a:lnTo>
                    <a:pt x="143841" y="352390"/>
                  </a:lnTo>
                  <a:lnTo>
                    <a:pt x="152787" y="349362"/>
                  </a:lnTo>
                  <a:lnTo>
                    <a:pt x="161221" y="345299"/>
                  </a:lnTo>
                  <a:lnTo>
                    <a:pt x="1863475" y="345299"/>
                  </a:lnTo>
                  <a:lnTo>
                    <a:pt x="1853130" y="330285"/>
                  </a:lnTo>
                  <a:lnTo>
                    <a:pt x="1837494" y="319899"/>
                  </a:lnTo>
                  <a:lnTo>
                    <a:pt x="1827762" y="317954"/>
                  </a:lnTo>
                  <a:close/>
                </a:path>
                <a:path w="1868170" h="511809">
                  <a:moveTo>
                    <a:pt x="48175" y="241335"/>
                  </a:moveTo>
                  <a:lnTo>
                    <a:pt x="41248" y="241335"/>
                  </a:lnTo>
                  <a:lnTo>
                    <a:pt x="25238" y="244529"/>
                  </a:lnTo>
                  <a:lnTo>
                    <a:pt x="12122" y="253246"/>
                  </a:lnTo>
                  <a:lnTo>
                    <a:pt x="3256" y="266187"/>
                  </a:lnTo>
                  <a:lnTo>
                    <a:pt x="0" y="282057"/>
                  </a:lnTo>
                  <a:lnTo>
                    <a:pt x="3234" y="297924"/>
                  </a:lnTo>
                  <a:lnTo>
                    <a:pt x="12063" y="310861"/>
                  </a:lnTo>
                  <a:lnTo>
                    <a:pt x="25172" y="319573"/>
                  </a:lnTo>
                  <a:lnTo>
                    <a:pt x="41248" y="322765"/>
                  </a:lnTo>
                  <a:lnTo>
                    <a:pt x="48175" y="322765"/>
                  </a:lnTo>
                  <a:lnTo>
                    <a:pt x="54788" y="321062"/>
                  </a:lnTo>
                  <a:lnTo>
                    <a:pt x="60455" y="317954"/>
                  </a:lnTo>
                  <a:lnTo>
                    <a:pt x="1827762" y="317954"/>
                  </a:lnTo>
                  <a:lnTo>
                    <a:pt x="1819952" y="316393"/>
                  </a:lnTo>
                  <a:lnTo>
                    <a:pt x="1815136" y="316393"/>
                  </a:lnTo>
                  <a:lnTo>
                    <a:pt x="1802037" y="287483"/>
                  </a:lnTo>
                  <a:lnTo>
                    <a:pt x="1780620" y="264490"/>
                  </a:lnTo>
                  <a:lnTo>
                    <a:pt x="1766059" y="256569"/>
                  </a:lnTo>
                  <a:lnTo>
                    <a:pt x="1671651" y="256569"/>
                  </a:lnTo>
                  <a:lnTo>
                    <a:pt x="1665072" y="246159"/>
                  </a:lnTo>
                  <a:lnTo>
                    <a:pt x="60455" y="246159"/>
                  </a:lnTo>
                  <a:lnTo>
                    <a:pt x="54631" y="243206"/>
                  </a:lnTo>
                  <a:lnTo>
                    <a:pt x="48175" y="241335"/>
                  </a:lnTo>
                  <a:close/>
                </a:path>
                <a:path w="1868170" h="511809">
                  <a:moveTo>
                    <a:pt x="1818403" y="316083"/>
                  </a:moveTo>
                  <a:lnTo>
                    <a:pt x="1817357" y="316083"/>
                  </a:lnTo>
                  <a:lnTo>
                    <a:pt x="1816181" y="316393"/>
                  </a:lnTo>
                  <a:lnTo>
                    <a:pt x="1819952" y="316393"/>
                  </a:lnTo>
                  <a:lnTo>
                    <a:pt x="1818403" y="316083"/>
                  </a:lnTo>
                  <a:close/>
                </a:path>
                <a:path w="1868170" h="511809">
                  <a:moveTo>
                    <a:pt x="1720133" y="243825"/>
                  </a:moveTo>
                  <a:lnTo>
                    <a:pt x="1707136" y="244679"/>
                  </a:lnTo>
                  <a:lnTo>
                    <a:pt x="1694667" y="247164"/>
                  </a:lnTo>
                  <a:lnTo>
                    <a:pt x="1682810" y="251165"/>
                  </a:lnTo>
                  <a:lnTo>
                    <a:pt x="1671651" y="256569"/>
                  </a:lnTo>
                  <a:lnTo>
                    <a:pt x="1766059" y="256569"/>
                  </a:lnTo>
                  <a:lnTo>
                    <a:pt x="1752710" y="249306"/>
                  </a:lnTo>
                  <a:lnTo>
                    <a:pt x="1720133" y="243825"/>
                  </a:lnTo>
                  <a:close/>
                </a:path>
                <a:path w="1868170" h="511809">
                  <a:moveTo>
                    <a:pt x="124696" y="209166"/>
                  </a:moveTo>
                  <a:lnTo>
                    <a:pt x="104826" y="211842"/>
                  </a:lnTo>
                  <a:lnTo>
                    <a:pt x="87024" y="219386"/>
                  </a:lnTo>
                  <a:lnTo>
                    <a:pt x="71998" y="231068"/>
                  </a:lnTo>
                  <a:lnTo>
                    <a:pt x="60455" y="246159"/>
                  </a:lnTo>
                  <a:lnTo>
                    <a:pt x="1665072" y="246159"/>
                  </a:lnTo>
                  <a:lnTo>
                    <a:pt x="161221" y="218646"/>
                  </a:lnTo>
                  <a:lnTo>
                    <a:pt x="152875" y="214607"/>
                  </a:lnTo>
                  <a:lnTo>
                    <a:pt x="143958" y="211633"/>
                  </a:lnTo>
                  <a:lnTo>
                    <a:pt x="134542" y="209795"/>
                  </a:lnTo>
                  <a:lnTo>
                    <a:pt x="124696" y="209166"/>
                  </a:lnTo>
                  <a:close/>
                </a:path>
                <a:path w="1868170" h="511809">
                  <a:moveTo>
                    <a:pt x="367614" y="65886"/>
                  </a:moveTo>
                  <a:lnTo>
                    <a:pt x="325572" y="72761"/>
                  </a:lnTo>
                  <a:lnTo>
                    <a:pt x="289287" y="91858"/>
                  </a:lnTo>
                  <a:lnTo>
                    <a:pt x="261032" y="120891"/>
                  </a:lnTo>
                  <a:lnTo>
                    <a:pt x="243078" y="157571"/>
                  </a:lnTo>
                  <a:lnTo>
                    <a:pt x="217915" y="166417"/>
                  </a:lnTo>
                  <a:lnTo>
                    <a:pt x="195480" y="179953"/>
                  </a:lnTo>
                  <a:lnTo>
                    <a:pt x="176380" y="197567"/>
                  </a:lnTo>
                  <a:lnTo>
                    <a:pt x="161221" y="218646"/>
                  </a:lnTo>
                  <a:lnTo>
                    <a:pt x="1641655" y="218646"/>
                  </a:lnTo>
                  <a:lnTo>
                    <a:pt x="1636629" y="213835"/>
                  </a:lnTo>
                  <a:lnTo>
                    <a:pt x="1641019" y="203738"/>
                  </a:lnTo>
                  <a:lnTo>
                    <a:pt x="1644307" y="193086"/>
                  </a:lnTo>
                  <a:lnTo>
                    <a:pt x="1645387" y="187264"/>
                  </a:lnTo>
                  <a:lnTo>
                    <a:pt x="734611" y="187264"/>
                  </a:lnTo>
                  <a:lnTo>
                    <a:pt x="734297" y="187109"/>
                  </a:lnTo>
                  <a:lnTo>
                    <a:pt x="733970" y="186477"/>
                  </a:lnTo>
                  <a:lnTo>
                    <a:pt x="737329" y="178909"/>
                  </a:lnTo>
                  <a:lnTo>
                    <a:pt x="739802" y="170919"/>
                  </a:lnTo>
                  <a:lnTo>
                    <a:pt x="741328" y="162550"/>
                  </a:lnTo>
                  <a:lnTo>
                    <a:pt x="741850" y="153843"/>
                  </a:lnTo>
                  <a:lnTo>
                    <a:pt x="736047" y="125478"/>
                  </a:lnTo>
                  <a:lnTo>
                    <a:pt x="720221" y="102312"/>
                  </a:lnTo>
                  <a:lnTo>
                    <a:pt x="703086" y="90910"/>
                  </a:lnTo>
                  <a:lnTo>
                    <a:pt x="630852" y="90910"/>
                  </a:lnTo>
                  <a:lnTo>
                    <a:pt x="618803" y="75057"/>
                  </a:lnTo>
                  <a:lnTo>
                    <a:pt x="415638" y="75057"/>
                  </a:lnTo>
                  <a:lnTo>
                    <a:pt x="404279" y="71132"/>
                  </a:lnTo>
                  <a:lnTo>
                    <a:pt x="392449" y="68256"/>
                  </a:lnTo>
                  <a:lnTo>
                    <a:pt x="380208" y="66489"/>
                  </a:lnTo>
                  <a:lnTo>
                    <a:pt x="367614" y="65886"/>
                  </a:lnTo>
                  <a:close/>
                </a:path>
                <a:path w="1868170" h="511809">
                  <a:moveTo>
                    <a:pt x="850012" y="115456"/>
                  </a:moveTo>
                  <a:lnTo>
                    <a:pt x="813424" y="120710"/>
                  </a:lnTo>
                  <a:lnTo>
                    <a:pt x="780972" y="135451"/>
                  </a:lnTo>
                  <a:lnTo>
                    <a:pt x="754189" y="158146"/>
                  </a:lnTo>
                  <a:lnTo>
                    <a:pt x="734611" y="187264"/>
                  </a:lnTo>
                  <a:lnTo>
                    <a:pt x="1645387" y="187264"/>
                  </a:lnTo>
                  <a:lnTo>
                    <a:pt x="1646367" y="181975"/>
                  </a:lnTo>
                  <a:lnTo>
                    <a:pt x="962729" y="181967"/>
                  </a:lnTo>
                  <a:lnTo>
                    <a:pt x="942794" y="154865"/>
                  </a:lnTo>
                  <a:lnTo>
                    <a:pt x="916464" y="133856"/>
                  </a:lnTo>
                  <a:lnTo>
                    <a:pt x="885089" y="120278"/>
                  </a:lnTo>
                  <a:lnTo>
                    <a:pt x="850012" y="115456"/>
                  </a:lnTo>
                  <a:close/>
                </a:path>
                <a:path w="1868170" h="511809">
                  <a:moveTo>
                    <a:pt x="1149148" y="53607"/>
                  </a:moveTo>
                  <a:lnTo>
                    <a:pt x="1103915" y="59520"/>
                  </a:lnTo>
                  <a:lnTo>
                    <a:pt x="1063164" y="76219"/>
                  </a:lnTo>
                  <a:lnTo>
                    <a:pt x="1028465" y="102147"/>
                  </a:lnTo>
                  <a:lnTo>
                    <a:pt x="1001392" y="135743"/>
                  </a:lnTo>
                  <a:lnTo>
                    <a:pt x="983513" y="175448"/>
                  </a:lnTo>
                  <a:lnTo>
                    <a:pt x="976430" y="177151"/>
                  </a:lnTo>
                  <a:lnTo>
                    <a:pt x="969504" y="179486"/>
                  </a:lnTo>
                  <a:lnTo>
                    <a:pt x="962735" y="181975"/>
                  </a:lnTo>
                  <a:lnTo>
                    <a:pt x="1646367" y="181975"/>
                  </a:lnTo>
                  <a:lnTo>
                    <a:pt x="1647084" y="170469"/>
                  </a:lnTo>
                  <a:lnTo>
                    <a:pt x="1639374" y="132769"/>
                  </a:lnTo>
                  <a:lnTo>
                    <a:pt x="1618334" y="101945"/>
                  </a:lnTo>
                  <a:lnTo>
                    <a:pt x="1595473" y="86718"/>
                  </a:lnTo>
                  <a:lnTo>
                    <a:pt x="1499417" y="86718"/>
                  </a:lnTo>
                  <a:lnTo>
                    <a:pt x="1483484" y="65732"/>
                  </a:lnTo>
                  <a:lnTo>
                    <a:pt x="1213062" y="65732"/>
                  </a:lnTo>
                  <a:lnTo>
                    <a:pt x="1197871" y="60561"/>
                  </a:lnTo>
                  <a:lnTo>
                    <a:pt x="1182105" y="56757"/>
                  </a:lnTo>
                  <a:lnTo>
                    <a:pt x="1165838" y="54409"/>
                  </a:lnTo>
                  <a:lnTo>
                    <a:pt x="1149148" y="53607"/>
                  </a:lnTo>
                  <a:close/>
                </a:path>
                <a:path w="1868170" h="511809">
                  <a:moveTo>
                    <a:pt x="668004" y="80965"/>
                  </a:moveTo>
                  <a:lnTo>
                    <a:pt x="658015" y="81645"/>
                  </a:lnTo>
                  <a:lnTo>
                    <a:pt x="648423" y="83606"/>
                  </a:lnTo>
                  <a:lnTo>
                    <a:pt x="639335" y="86733"/>
                  </a:lnTo>
                  <a:lnTo>
                    <a:pt x="630852" y="90910"/>
                  </a:lnTo>
                  <a:lnTo>
                    <a:pt x="703086" y="90910"/>
                  </a:lnTo>
                  <a:lnTo>
                    <a:pt x="696748" y="86693"/>
                  </a:lnTo>
                  <a:lnTo>
                    <a:pt x="668004" y="80965"/>
                  </a:lnTo>
                  <a:close/>
                </a:path>
                <a:path w="1868170" h="511809">
                  <a:moveTo>
                    <a:pt x="1548814" y="73510"/>
                  </a:moveTo>
                  <a:lnTo>
                    <a:pt x="1535527" y="74392"/>
                  </a:lnTo>
                  <a:lnTo>
                    <a:pt x="1522792" y="76965"/>
                  </a:lnTo>
                  <a:lnTo>
                    <a:pt x="1510656" y="81143"/>
                  </a:lnTo>
                  <a:lnTo>
                    <a:pt x="1499417" y="86718"/>
                  </a:lnTo>
                  <a:lnTo>
                    <a:pt x="1595473" y="86718"/>
                  </a:lnTo>
                  <a:lnTo>
                    <a:pt x="1587102" y="81143"/>
                  </a:lnTo>
                  <a:lnTo>
                    <a:pt x="1548814" y="73510"/>
                  </a:lnTo>
                  <a:close/>
                </a:path>
                <a:path w="1868170" h="511809">
                  <a:moveTo>
                    <a:pt x="517816" y="25642"/>
                  </a:moveTo>
                  <a:lnTo>
                    <a:pt x="487634" y="29146"/>
                  </a:lnTo>
                  <a:lnTo>
                    <a:pt x="459994" y="39104"/>
                  </a:lnTo>
                  <a:lnTo>
                    <a:pt x="435720" y="54684"/>
                  </a:lnTo>
                  <a:lnTo>
                    <a:pt x="415638" y="75057"/>
                  </a:lnTo>
                  <a:lnTo>
                    <a:pt x="618803" y="75057"/>
                  </a:lnTo>
                  <a:lnTo>
                    <a:pt x="610643" y="64322"/>
                  </a:lnTo>
                  <a:lnTo>
                    <a:pt x="584193" y="43707"/>
                  </a:lnTo>
                  <a:lnTo>
                    <a:pt x="552814" y="30377"/>
                  </a:lnTo>
                  <a:lnTo>
                    <a:pt x="517816" y="25642"/>
                  </a:lnTo>
                  <a:close/>
                </a:path>
                <a:path w="1868170" h="511809">
                  <a:moveTo>
                    <a:pt x="1349138" y="0"/>
                  </a:moveTo>
                  <a:lnTo>
                    <a:pt x="1309007" y="4654"/>
                  </a:lnTo>
                  <a:lnTo>
                    <a:pt x="1272240" y="17890"/>
                  </a:lnTo>
                  <a:lnTo>
                    <a:pt x="1239903" y="38614"/>
                  </a:lnTo>
                  <a:lnTo>
                    <a:pt x="1213062" y="65732"/>
                  </a:lnTo>
                  <a:lnTo>
                    <a:pt x="1483484" y="65732"/>
                  </a:lnTo>
                  <a:lnTo>
                    <a:pt x="1472555" y="51336"/>
                  </a:lnTo>
                  <a:lnTo>
                    <a:pt x="1437411" y="23952"/>
                  </a:lnTo>
                  <a:lnTo>
                    <a:pt x="1395700" y="6272"/>
                  </a:lnTo>
                  <a:lnTo>
                    <a:pt x="1349138" y="0"/>
                  </a:lnTo>
                  <a:close/>
                </a:path>
              </a:pathLst>
            </a:custGeom>
            <a:solidFill>
              <a:srgbClr val="E7F6FC"/>
            </a:solidFill>
          </p:spPr>
          <p:txBody>
            <a:bodyPr wrap="square" lIns="0" tIns="0" rIns="0" bIns="0" rtlCol="0"/>
            <a:lstStyle/>
            <a:p>
              <a:endParaRPr/>
            </a:p>
          </p:txBody>
        </p:sp>
        <p:sp>
          <p:nvSpPr>
            <p:cNvPr id="7" name="object 7"/>
            <p:cNvSpPr/>
            <p:nvPr/>
          </p:nvSpPr>
          <p:spPr>
            <a:xfrm>
              <a:off x="1206917" y="1138359"/>
              <a:ext cx="215076" cy="8189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862176" y="1079773"/>
              <a:ext cx="215088" cy="81894"/>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586184" y="1232068"/>
              <a:ext cx="215077" cy="81894"/>
            </a:xfrm>
            <a:prstGeom prst="rect">
              <a:avLst/>
            </a:prstGeom>
            <a:blipFill>
              <a:blip r:embed="rId5" cstate="print"/>
              <a:stretch>
                <a:fillRect/>
              </a:stretch>
            </a:blipFill>
          </p:spPr>
          <p:txBody>
            <a:bodyPr wrap="square" lIns="0" tIns="0" rIns="0" bIns="0" rtlCol="0"/>
            <a:lstStyle/>
            <a:p>
              <a:endParaRPr/>
            </a:p>
          </p:txBody>
        </p:sp>
      </p:grpSp>
      <p:grpSp>
        <p:nvGrpSpPr>
          <p:cNvPr id="82" name="Group 81">
            <a:extLst>
              <a:ext uri="{FF2B5EF4-FFF2-40B4-BE49-F238E27FC236}">
                <a16:creationId xmlns:a16="http://schemas.microsoft.com/office/drawing/2014/main" id="{2A7B5420-F0EC-B27C-06C4-A41EA1F66771}"/>
              </a:ext>
            </a:extLst>
          </p:cNvPr>
          <p:cNvGrpSpPr/>
          <p:nvPr/>
        </p:nvGrpSpPr>
        <p:grpSpPr>
          <a:xfrm>
            <a:off x="0" y="5279037"/>
            <a:ext cx="12186554" cy="1580515"/>
            <a:chOff x="39186" y="4204984"/>
            <a:chExt cx="12118340" cy="1580515"/>
          </a:xfrm>
        </p:grpSpPr>
        <p:sp>
          <p:nvSpPr>
            <p:cNvPr id="10" name="object 10"/>
            <p:cNvSpPr/>
            <p:nvPr/>
          </p:nvSpPr>
          <p:spPr>
            <a:xfrm>
              <a:off x="39186" y="4204984"/>
              <a:ext cx="12118340" cy="1580515"/>
            </a:xfrm>
            <a:custGeom>
              <a:avLst/>
              <a:gdLst/>
              <a:ahLst/>
              <a:cxnLst/>
              <a:rect l="l" t="t" r="r" b="b"/>
              <a:pathLst>
                <a:path w="12118340" h="1580514">
                  <a:moveTo>
                    <a:pt x="5466138" y="1579412"/>
                  </a:moveTo>
                  <a:lnTo>
                    <a:pt x="5301436" y="1579412"/>
                  </a:lnTo>
                  <a:lnTo>
                    <a:pt x="5301436" y="1580002"/>
                  </a:lnTo>
                  <a:lnTo>
                    <a:pt x="5466138" y="1580002"/>
                  </a:lnTo>
                  <a:lnTo>
                    <a:pt x="5466138" y="1579412"/>
                  </a:lnTo>
                  <a:close/>
                </a:path>
                <a:path w="12118340" h="1580514">
                  <a:moveTo>
                    <a:pt x="11461279" y="1579412"/>
                  </a:moveTo>
                  <a:lnTo>
                    <a:pt x="11296577" y="1579412"/>
                  </a:lnTo>
                  <a:lnTo>
                    <a:pt x="11296577" y="1580002"/>
                  </a:lnTo>
                  <a:lnTo>
                    <a:pt x="11461279" y="1580002"/>
                  </a:lnTo>
                  <a:lnTo>
                    <a:pt x="11461279" y="1579412"/>
                  </a:lnTo>
                  <a:close/>
                </a:path>
                <a:path w="12118340" h="1580514">
                  <a:moveTo>
                    <a:pt x="653795" y="722419"/>
                  </a:moveTo>
                  <a:lnTo>
                    <a:pt x="162829" y="982114"/>
                  </a:lnTo>
                  <a:lnTo>
                    <a:pt x="162829" y="1239851"/>
                  </a:lnTo>
                  <a:lnTo>
                    <a:pt x="0" y="1329170"/>
                  </a:lnTo>
                  <a:lnTo>
                    <a:pt x="0" y="1579412"/>
                  </a:lnTo>
                  <a:lnTo>
                    <a:pt x="653795" y="1579412"/>
                  </a:lnTo>
                  <a:lnTo>
                    <a:pt x="653795" y="1329170"/>
                  </a:lnTo>
                  <a:lnTo>
                    <a:pt x="12118198" y="1329170"/>
                  </a:lnTo>
                  <a:lnTo>
                    <a:pt x="12118198" y="1276635"/>
                  </a:lnTo>
                  <a:lnTo>
                    <a:pt x="5037399" y="1276635"/>
                  </a:lnTo>
                  <a:lnTo>
                    <a:pt x="5037399" y="1226668"/>
                  </a:lnTo>
                  <a:lnTo>
                    <a:pt x="653795" y="1226668"/>
                  </a:lnTo>
                  <a:lnTo>
                    <a:pt x="653795" y="722419"/>
                  </a:lnTo>
                  <a:close/>
                </a:path>
                <a:path w="12118340" h="1580514">
                  <a:moveTo>
                    <a:pt x="6648730" y="1329170"/>
                  </a:moveTo>
                  <a:lnTo>
                    <a:pt x="772946" y="1329170"/>
                  </a:lnTo>
                  <a:lnTo>
                    <a:pt x="772946" y="1579412"/>
                  </a:lnTo>
                  <a:lnTo>
                    <a:pt x="6648730" y="1579412"/>
                  </a:lnTo>
                  <a:lnTo>
                    <a:pt x="6648730" y="1329170"/>
                  </a:lnTo>
                  <a:close/>
                </a:path>
                <a:path w="12118340" h="1580514">
                  <a:moveTo>
                    <a:pt x="12118198" y="1329170"/>
                  </a:moveTo>
                  <a:lnTo>
                    <a:pt x="6767967" y="1329170"/>
                  </a:lnTo>
                  <a:lnTo>
                    <a:pt x="6767967" y="1579412"/>
                  </a:lnTo>
                  <a:lnTo>
                    <a:pt x="12118198" y="1579412"/>
                  </a:lnTo>
                  <a:lnTo>
                    <a:pt x="12118198" y="1329170"/>
                  </a:lnTo>
                  <a:close/>
                </a:path>
                <a:path w="12118340" h="1580514">
                  <a:moveTo>
                    <a:pt x="5466138" y="921910"/>
                  </a:moveTo>
                  <a:lnTo>
                    <a:pt x="5301436" y="921910"/>
                  </a:lnTo>
                  <a:lnTo>
                    <a:pt x="5301436" y="1192830"/>
                  </a:lnTo>
                  <a:lnTo>
                    <a:pt x="5037399" y="1276635"/>
                  </a:lnTo>
                  <a:lnTo>
                    <a:pt x="11032540" y="1276635"/>
                  </a:lnTo>
                  <a:lnTo>
                    <a:pt x="11032540" y="1259124"/>
                  </a:lnTo>
                  <a:lnTo>
                    <a:pt x="6122886" y="1259124"/>
                  </a:lnTo>
                  <a:lnTo>
                    <a:pt x="6122886" y="1140492"/>
                  </a:lnTo>
                  <a:lnTo>
                    <a:pt x="5466138" y="1140492"/>
                  </a:lnTo>
                  <a:lnTo>
                    <a:pt x="5466138" y="921910"/>
                  </a:lnTo>
                  <a:close/>
                </a:path>
                <a:path w="12118340" h="1580514">
                  <a:moveTo>
                    <a:pt x="11461279" y="921910"/>
                  </a:moveTo>
                  <a:lnTo>
                    <a:pt x="11296577" y="921910"/>
                  </a:lnTo>
                  <a:lnTo>
                    <a:pt x="11296577" y="1192830"/>
                  </a:lnTo>
                  <a:lnTo>
                    <a:pt x="11032540" y="1276635"/>
                  </a:lnTo>
                  <a:lnTo>
                    <a:pt x="12118198" y="1276635"/>
                  </a:lnTo>
                  <a:lnTo>
                    <a:pt x="12118198" y="1140492"/>
                  </a:lnTo>
                  <a:lnTo>
                    <a:pt x="11461279" y="1140492"/>
                  </a:lnTo>
                  <a:lnTo>
                    <a:pt x="11461279" y="921910"/>
                  </a:lnTo>
                  <a:close/>
                </a:path>
                <a:path w="12118340" h="1580514">
                  <a:moveTo>
                    <a:pt x="6648730" y="722419"/>
                  </a:moveTo>
                  <a:lnTo>
                    <a:pt x="6157885" y="982114"/>
                  </a:lnTo>
                  <a:lnTo>
                    <a:pt x="6157885" y="1239851"/>
                  </a:lnTo>
                  <a:lnTo>
                    <a:pt x="6122886" y="1259124"/>
                  </a:lnTo>
                  <a:lnTo>
                    <a:pt x="11032540" y="1259124"/>
                  </a:lnTo>
                  <a:lnTo>
                    <a:pt x="11032540" y="1226668"/>
                  </a:lnTo>
                  <a:lnTo>
                    <a:pt x="6648730" y="1226668"/>
                  </a:lnTo>
                  <a:lnTo>
                    <a:pt x="6648730" y="722419"/>
                  </a:lnTo>
                  <a:close/>
                </a:path>
                <a:path w="12118340" h="1580514">
                  <a:moveTo>
                    <a:pt x="1263723" y="722419"/>
                  </a:moveTo>
                  <a:lnTo>
                    <a:pt x="772946" y="982114"/>
                  </a:lnTo>
                  <a:lnTo>
                    <a:pt x="772946" y="1226668"/>
                  </a:lnTo>
                  <a:lnTo>
                    <a:pt x="5037399" y="1226668"/>
                  </a:lnTo>
                  <a:lnTo>
                    <a:pt x="5037399" y="1150927"/>
                  </a:lnTo>
                  <a:lnTo>
                    <a:pt x="1400511" y="1150927"/>
                  </a:lnTo>
                  <a:lnTo>
                    <a:pt x="1400511" y="986838"/>
                  </a:lnTo>
                  <a:lnTo>
                    <a:pt x="1263723" y="986838"/>
                  </a:lnTo>
                  <a:lnTo>
                    <a:pt x="1263723" y="722419"/>
                  </a:lnTo>
                  <a:close/>
                </a:path>
                <a:path w="12118340" h="1580514">
                  <a:moveTo>
                    <a:pt x="7258641" y="722419"/>
                  </a:moveTo>
                  <a:lnTo>
                    <a:pt x="6767967" y="982114"/>
                  </a:lnTo>
                  <a:lnTo>
                    <a:pt x="6767967" y="1226668"/>
                  </a:lnTo>
                  <a:lnTo>
                    <a:pt x="11032540" y="1226668"/>
                  </a:lnTo>
                  <a:lnTo>
                    <a:pt x="11032540" y="1150927"/>
                  </a:lnTo>
                  <a:lnTo>
                    <a:pt x="7395549" y="1150927"/>
                  </a:lnTo>
                  <a:lnTo>
                    <a:pt x="7395549" y="986838"/>
                  </a:lnTo>
                  <a:lnTo>
                    <a:pt x="7258641" y="986838"/>
                  </a:lnTo>
                  <a:lnTo>
                    <a:pt x="7258641" y="722419"/>
                  </a:lnTo>
                  <a:close/>
                </a:path>
                <a:path w="12118340" h="1580514">
                  <a:moveTo>
                    <a:pt x="1810618" y="886903"/>
                  </a:moveTo>
                  <a:lnTo>
                    <a:pt x="1596369" y="886903"/>
                  </a:lnTo>
                  <a:lnTo>
                    <a:pt x="1596369" y="1150927"/>
                  </a:lnTo>
                  <a:lnTo>
                    <a:pt x="5037399" y="1150927"/>
                  </a:lnTo>
                  <a:lnTo>
                    <a:pt x="5037399" y="1100943"/>
                  </a:lnTo>
                  <a:lnTo>
                    <a:pt x="2976226" y="1100943"/>
                  </a:lnTo>
                  <a:lnTo>
                    <a:pt x="2976226" y="986838"/>
                  </a:lnTo>
                  <a:lnTo>
                    <a:pt x="1810618" y="986838"/>
                  </a:lnTo>
                  <a:lnTo>
                    <a:pt x="1810618" y="886903"/>
                  </a:lnTo>
                  <a:close/>
                </a:path>
                <a:path w="12118340" h="1580514">
                  <a:moveTo>
                    <a:pt x="7805588" y="886903"/>
                  </a:moveTo>
                  <a:lnTo>
                    <a:pt x="7591304" y="886903"/>
                  </a:lnTo>
                  <a:lnTo>
                    <a:pt x="7591304" y="1150927"/>
                  </a:lnTo>
                  <a:lnTo>
                    <a:pt x="11032540" y="1150927"/>
                  </a:lnTo>
                  <a:lnTo>
                    <a:pt x="11032540" y="1100943"/>
                  </a:lnTo>
                  <a:lnTo>
                    <a:pt x="8971195" y="1100943"/>
                  </a:lnTo>
                  <a:lnTo>
                    <a:pt x="8971195" y="986838"/>
                  </a:lnTo>
                  <a:lnTo>
                    <a:pt x="7805588" y="986838"/>
                  </a:lnTo>
                  <a:lnTo>
                    <a:pt x="7805588" y="886903"/>
                  </a:lnTo>
                  <a:close/>
                </a:path>
                <a:path w="12118340" h="1580514">
                  <a:moveTo>
                    <a:pt x="6122886" y="793058"/>
                  </a:moveTo>
                  <a:lnTo>
                    <a:pt x="5682480" y="793058"/>
                  </a:lnTo>
                  <a:lnTo>
                    <a:pt x="5682480" y="1071828"/>
                  </a:lnTo>
                  <a:lnTo>
                    <a:pt x="5466138" y="1140492"/>
                  </a:lnTo>
                  <a:lnTo>
                    <a:pt x="6122886" y="1140492"/>
                  </a:lnTo>
                  <a:lnTo>
                    <a:pt x="6122886" y="793058"/>
                  </a:lnTo>
                  <a:close/>
                </a:path>
                <a:path w="12118340" h="1580514">
                  <a:moveTo>
                    <a:pt x="12118198" y="793058"/>
                  </a:moveTo>
                  <a:lnTo>
                    <a:pt x="11677621" y="793058"/>
                  </a:lnTo>
                  <a:lnTo>
                    <a:pt x="11677621" y="1071828"/>
                  </a:lnTo>
                  <a:lnTo>
                    <a:pt x="11461279" y="1140492"/>
                  </a:lnTo>
                  <a:lnTo>
                    <a:pt x="12118198" y="1140492"/>
                  </a:lnTo>
                  <a:lnTo>
                    <a:pt x="12118198" y="793058"/>
                  </a:lnTo>
                  <a:close/>
                </a:path>
                <a:path w="12118340" h="1580514">
                  <a:moveTo>
                    <a:pt x="3559544" y="863483"/>
                  </a:moveTo>
                  <a:lnTo>
                    <a:pt x="2976226" y="1100943"/>
                  </a:lnTo>
                  <a:lnTo>
                    <a:pt x="5037399" y="1100943"/>
                  </a:lnTo>
                  <a:lnTo>
                    <a:pt x="5037399" y="1078724"/>
                  </a:lnTo>
                  <a:lnTo>
                    <a:pt x="4117814" y="1078724"/>
                  </a:lnTo>
                  <a:lnTo>
                    <a:pt x="3559544" y="863483"/>
                  </a:lnTo>
                  <a:close/>
                </a:path>
                <a:path w="12118340" h="1580514">
                  <a:moveTo>
                    <a:pt x="9554514" y="863483"/>
                  </a:moveTo>
                  <a:lnTo>
                    <a:pt x="8971195" y="1100943"/>
                  </a:lnTo>
                  <a:lnTo>
                    <a:pt x="11032540" y="1100943"/>
                  </a:lnTo>
                  <a:lnTo>
                    <a:pt x="11032540" y="1078724"/>
                  </a:lnTo>
                  <a:lnTo>
                    <a:pt x="10112784" y="1078724"/>
                  </a:lnTo>
                  <a:lnTo>
                    <a:pt x="9554514" y="863483"/>
                  </a:lnTo>
                  <a:close/>
                </a:path>
                <a:path w="12118340" h="1580514">
                  <a:moveTo>
                    <a:pt x="4713828" y="424952"/>
                  </a:moveTo>
                  <a:lnTo>
                    <a:pt x="4117814" y="424952"/>
                  </a:lnTo>
                  <a:lnTo>
                    <a:pt x="4117814" y="1078724"/>
                  </a:lnTo>
                  <a:lnTo>
                    <a:pt x="5037399" y="1078724"/>
                  </a:lnTo>
                  <a:lnTo>
                    <a:pt x="5037399" y="921910"/>
                  </a:lnTo>
                  <a:lnTo>
                    <a:pt x="4713828" y="921910"/>
                  </a:lnTo>
                  <a:lnTo>
                    <a:pt x="4713828" y="424952"/>
                  </a:lnTo>
                  <a:close/>
                </a:path>
                <a:path w="12118340" h="1580514">
                  <a:moveTo>
                    <a:pt x="10708798" y="424952"/>
                  </a:moveTo>
                  <a:lnTo>
                    <a:pt x="10112784" y="424952"/>
                  </a:lnTo>
                  <a:lnTo>
                    <a:pt x="10112784" y="1078724"/>
                  </a:lnTo>
                  <a:lnTo>
                    <a:pt x="11032540" y="1078724"/>
                  </a:lnTo>
                  <a:lnTo>
                    <a:pt x="11032540" y="921910"/>
                  </a:lnTo>
                  <a:lnTo>
                    <a:pt x="10708798" y="921910"/>
                  </a:lnTo>
                  <a:lnTo>
                    <a:pt x="10708798" y="424952"/>
                  </a:lnTo>
                  <a:close/>
                </a:path>
                <a:path w="12118340" h="1580514">
                  <a:moveTo>
                    <a:pt x="2976226" y="722419"/>
                  </a:moveTo>
                  <a:lnTo>
                    <a:pt x="2236612" y="722419"/>
                  </a:lnTo>
                  <a:lnTo>
                    <a:pt x="2236612" y="986838"/>
                  </a:lnTo>
                  <a:lnTo>
                    <a:pt x="2976226" y="986838"/>
                  </a:lnTo>
                  <a:lnTo>
                    <a:pt x="2976226" y="722419"/>
                  </a:lnTo>
                  <a:close/>
                </a:path>
                <a:path w="12118340" h="1580514">
                  <a:moveTo>
                    <a:pt x="8971195" y="722419"/>
                  </a:moveTo>
                  <a:lnTo>
                    <a:pt x="8231582" y="722419"/>
                  </a:lnTo>
                  <a:lnTo>
                    <a:pt x="8231582" y="986838"/>
                  </a:lnTo>
                  <a:lnTo>
                    <a:pt x="8971195" y="986838"/>
                  </a:lnTo>
                  <a:lnTo>
                    <a:pt x="8971195" y="722419"/>
                  </a:lnTo>
                  <a:close/>
                </a:path>
                <a:path w="12118340" h="1580514">
                  <a:moveTo>
                    <a:pt x="5037399" y="699016"/>
                  </a:moveTo>
                  <a:lnTo>
                    <a:pt x="4857942" y="699016"/>
                  </a:lnTo>
                  <a:lnTo>
                    <a:pt x="4857942" y="921910"/>
                  </a:lnTo>
                  <a:lnTo>
                    <a:pt x="5037399" y="921910"/>
                  </a:lnTo>
                  <a:lnTo>
                    <a:pt x="5037399" y="699016"/>
                  </a:lnTo>
                  <a:close/>
                </a:path>
                <a:path w="12118340" h="1580514">
                  <a:moveTo>
                    <a:pt x="11032540" y="699016"/>
                  </a:moveTo>
                  <a:lnTo>
                    <a:pt x="10852912" y="699016"/>
                  </a:lnTo>
                  <a:lnTo>
                    <a:pt x="10852912" y="921910"/>
                  </a:lnTo>
                  <a:lnTo>
                    <a:pt x="11032540" y="921910"/>
                  </a:lnTo>
                  <a:lnTo>
                    <a:pt x="11032540" y="699016"/>
                  </a:lnTo>
                  <a:close/>
                </a:path>
                <a:path w="12118340" h="1580514">
                  <a:moveTo>
                    <a:pt x="2912404" y="264418"/>
                  </a:moveTo>
                  <a:lnTo>
                    <a:pt x="2292885" y="264418"/>
                  </a:lnTo>
                  <a:lnTo>
                    <a:pt x="2292885" y="722419"/>
                  </a:lnTo>
                  <a:lnTo>
                    <a:pt x="2912404" y="722419"/>
                  </a:lnTo>
                  <a:lnTo>
                    <a:pt x="2912404" y="264418"/>
                  </a:lnTo>
                  <a:close/>
                </a:path>
                <a:path w="12118340" h="1580514">
                  <a:moveTo>
                    <a:pt x="8907373" y="598867"/>
                  </a:moveTo>
                  <a:lnTo>
                    <a:pt x="8288026" y="598867"/>
                  </a:lnTo>
                  <a:lnTo>
                    <a:pt x="8288026" y="722419"/>
                  </a:lnTo>
                  <a:lnTo>
                    <a:pt x="8907373" y="722419"/>
                  </a:lnTo>
                  <a:lnTo>
                    <a:pt x="8907373" y="598867"/>
                  </a:lnTo>
                  <a:close/>
                </a:path>
                <a:path w="12118340" h="1580514">
                  <a:moveTo>
                    <a:pt x="8621890" y="334465"/>
                  </a:moveTo>
                  <a:lnTo>
                    <a:pt x="8560813" y="334465"/>
                  </a:lnTo>
                  <a:lnTo>
                    <a:pt x="8560813" y="598867"/>
                  </a:lnTo>
                  <a:lnTo>
                    <a:pt x="8621890" y="598867"/>
                  </a:lnTo>
                  <a:lnTo>
                    <a:pt x="8621890" y="334465"/>
                  </a:lnTo>
                  <a:close/>
                </a:path>
                <a:path w="12118340" h="1580514">
                  <a:moveTo>
                    <a:pt x="4608831" y="264418"/>
                  </a:moveTo>
                  <a:lnTo>
                    <a:pt x="4225042" y="264418"/>
                  </a:lnTo>
                  <a:lnTo>
                    <a:pt x="4225042" y="424952"/>
                  </a:lnTo>
                  <a:lnTo>
                    <a:pt x="4608831" y="424952"/>
                  </a:lnTo>
                  <a:lnTo>
                    <a:pt x="4608831" y="264418"/>
                  </a:lnTo>
                  <a:close/>
                </a:path>
                <a:path w="12118340" h="1580514">
                  <a:moveTo>
                    <a:pt x="10603972" y="264418"/>
                  </a:moveTo>
                  <a:lnTo>
                    <a:pt x="10220354" y="264418"/>
                  </a:lnTo>
                  <a:lnTo>
                    <a:pt x="10220354" y="424952"/>
                  </a:lnTo>
                  <a:lnTo>
                    <a:pt x="10603972" y="424952"/>
                  </a:lnTo>
                  <a:lnTo>
                    <a:pt x="10603972" y="264418"/>
                  </a:lnTo>
                  <a:close/>
                </a:path>
                <a:path w="12118340" h="1580514">
                  <a:moveTo>
                    <a:pt x="2626921" y="0"/>
                  </a:moveTo>
                  <a:lnTo>
                    <a:pt x="2565501" y="0"/>
                  </a:lnTo>
                  <a:lnTo>
                    <a:pt x="2565501" y="264418"/>
                  </a:lnTo>
                  <a:lnTo>
                    <a:pt x="2626921" y="264418"/>
                  </a:lnTo>
                  <a:lnTo>
                    <a:pt x="2626921" y="0"/>
                  </a:lnTo>
                  <a:close/>
                </a:path>
                <a:path w="12118340" h="1580514">
                  <a:moveTo>
                    <a:pt x="4441384" y="187887"/>
                  </a:moveTo>
                  <a:lnTo>
                    <a:pt x="4392489" y="187887"/>
                  </a:lnTo>
                  <a:lnTo>
                    <a:pt x="4392489" y="264418"/>
                  </a:lnTo>
                  <a:lnTo>
                    <a:pt x="4441384" y="264418"/>
                  </a:lnTo>
                  <a:lnTo>
                    <a:pt x="4441384" y="187887"/>
                  </a:lnTo>
                  <a:close/>
                </a:path>
                <a:path w="12118340" h="1580514">
                  <a:moveTo>
                    <a:pt x="10436697" y="187887"/>
                  </a:moveTo>
                  <a:lnTo>
                    <a:pt x="10387630" y="187887"/>
                  </a:lnTo>
                  <a:lnTo>
                    <a:pt x="10387630" y="264418"/>
                  </a:lnTo>
                  <a:lnTo>
                    <a:pt x="10436697" y="264418"/>
                  </a:lnTo>
                  <a:lnTo>
                    <a:pt x="10436697" y="187887"/>
                  </a:lnTo>
                  <a:close/>
                </a:path>
              </a:pathLst>
            </a:custGeom>
            <a:solidFill>
              <a:srgbClr val="D9D9D9"/>
            </a:solidFill>
          </p:spPr>
          <p:txBody>
            <a:bodyPr wrap="square" lIns="0" tIns="0" rIns="0" bIns="0" rtlCol="0"/>
            <a:lstStyle/>
            <a:p>
              <a:endParaRPr/>
            </a:p>
          </p:txBody>
        </p:sp>
        <p:sp>
          <p:nvSpPr>
            <p:cNvPr id="19" name="object 19"/>
            <p:cNvSpPr/>
            <p:nvPr/>
          </p:nvSpPr>
          <p:spPr>
            <a:xfrm>
              <a:off x="3863079" y="5476763"/>
              <a:ext cx="565150" cy="233045"/>
            </a:xfrm>
            <a:custGeom>
              <a:avLst/>
              <a:gdLst/>
              <a:ahLst/>
              <a:cxnLst/>
              <a:rect l="l" t="t" r="r" b="b"/>
              <a:pathLst>
                <a:path w="565150" h="233045">
                  <a:moveTo>
                    <a:pt x="109354" y="97175"/>
                  </a:moveTo>
                  <a:lnTo>
                    <a:pt x="53883" y="112181"/>
                  </a:lnTo>
                  <a:lnTo>
                    <a:pt x="14638" y="151621"/>
                  </a:lnTo>
                  <a:lnTo>
                    <a:pt x="981" y="191292"/>
                  </a:lnTo>
                  <a:lnTo>
                    <a:pt x="0" y="205856"/>
                  </a:lnTo>
                  <a:lnTo>
                    <a:pt x="236" y="212776"/>
                  </a:lnTo>
                  <a:lnTo>
                    <a:pt x="927" y="219583"/>
                  </a:lnTo>
                  <a:lnTo>
                    <a:pt x="2047" y="226270"/>
                  </a:lnTo>
                  <a:lnTo>
                    <a:pt x="3570" y="232830"/>
                  </a:lnTo>
                  <a:lnTo>
                    <a:pt x="561441" y="232830"/>
                  </a:lnTo>
                  <a:lnTo>
                    <a:pt x="562898" y="226270"/>
                  </a:lnTo>
                  <a:lnTo>
                    <a:pt x="564008" y="219583"/>
                  </a:lnTo>
                  <a:lnTo>
                    <a:pt x="564715" y="212776"/>
                  </a:lnTo>
                  <a:lnTo>
                    <a:pt x="564963" y="205856"/>
                  </a:lnTo>
                  <a:lnTo>
                    <a:pt x="556361" y="163540"/>
                  </a:lnTo>
                  <a:lnTo>
                    <a:pt x="532911" y="129004"/>
                  </a:lnTo>
                  <a:lnTo>
                    <a:pt x="501044" y="107682"/>
                  </a:lnTo>
                  <a:lnTo>
                    <a:pt x="156142" y="107682"/>
                  </a:lnTo>
                  <a:lnTo>
                    <a:pt x="145195" y="103227"/>
                  </a:lnTo>
                  <a:lnTo>
                    <a:pt x="133713" y="99928"/>
                  </a:lnTo>
                  <a:lnTo>
                    <a:pt x="121748" y="97879"/>
                  </a:lnTo>
                  <a:lnTo>
                    <a:pt x="109354" y="97175"/>
                  </a:lnTo>
                  <a:close/>
                </a:path>
                <a:path w="565150" h="233045">
                  <a:moveTo>
                    <a:pt x="295359" y="0"/>
                  </a:moveTo>
                  <a:lnTo>
                    <a:pt x="247502" y="8130"/>
                  </a:lnTo>
                  <a:lnTo>
                    <a:pt x="206494" y="30656"/>
                  </a:lnTo>
                  <a:lnTo>
                    <a:pt x="175115" y="64773"/>
                  </a:lnTo>
                  <a:lnTo>
                    <a:pt x="156142" y="107682"/>
                  </a:lnTo>
                  <a:lnTo>
                    <a:pt x="501044" y="107682"/>
                  </a:lnTo>
                  <a:lnTo>
                    <a:pt x="498144" y="105741"/>
                  </a:lnTo>
                  <a:lnTo>
                    <a:pt x="467686" y="99661"/>
                  </a:lnTo>
                  <a:lnTo>
                    <a:pt x="432486" y="99661"/>
                  </a:lnTo>
                  <a:lnTo>
                    <a:pt x="426209" y="83429"/>
                  </a:lnTo>
                  <a:lnTo>
                    <a:pt x="396666" y="41524"/>
                  </a:lnTo>
                  <a:lnTo>
                    <a:pt x="351123" y="11126"/>
                  </a:lnTo>
                  <a:lnTo>
                    <a:pt x="324235" y="2874"/>
                  </a:lnTo>
                  <a:lnTo>
                    <a:pt x="295359" y="0"/>
                  </a:lnTo>
                  <a:close/>
                </a:path>
                <a:path w="565150" h="233045">
                  <a:moveTo>
                    <a:pt x="455591" y="97246"/>
                  </a:moveTo>
                  <a:lnTo>
                    <a:pt x="447650" y="97246"/>
                  </a:lnTo>
                  <a:lnTo>
                    <a:pt x="439949" y="98029"/>
                  </a:lnTo>
                  <a:lnTo>
                    <a:pt x="432486" y="99661"/>
                  </a:lnTo>
                  <a:lnTo>
                    <a:pt x="467686" y="99661"/>
                  </a:lnTo>
                  <a:lnTo>
                    <a:pt x="455591" y="97246"/>
                  </a:lnTo>
                  <a:close/>
                </a:path>
              </a:pathLst>
            </a:custGeom>
            <a:solidFill>
              <a:srgbClr val="BCD646"/>
            </a:solidFill>
          </p:spPr>
          <p:txBody>
            <a:bodyPr wrap="square" lIns="0" tIns="0" rIns="0" bIns="0" rtlCol="0"/>
            <a:lstStyle/>
            <a:p>
              <a:endParaRPr/>
            </a:p>
          </p:txBody>
        </p:sp>
        <p:sp>
          <p:nvSpPr>
            <p:cNvPr id="20" name="object 20"/>
            <p:cNvSpPr/>
            <p:nvPr/>
          </p:nvSpPr>
          <p:spPr>
            <a:xfrm>
              <a:off x="3666214" y="5547537"/>
              <a:ext cx="393700" cy="162560"/>
            </a:xfrm>
            <a:custGeom>
              <a:avLst/>
              <a:gdLst/>
              <a:ahLst/>
              <a:cxnLst/>
              <a:rect l="l" t="t" r="r" b="b"/>
              <a:pathLst>
                <a:path w="393700" h="162560">
                  <a:moveTo>
                    <a:pt x="76142" y="67647"/>
                  </a:moveTo>
                  <a:lnTo>
                    <a:pt x="37527" y="78071"/>
                  </a:lnTo>
                  <a:lnTo>
                    <a:pt x="10214" y="105481"/>
                  </a:lnTo>
                  <a:lnTo>
                    <a:pt x="0" y="143246"/>
                  </a:lnTo>
                  <a:lnTo>
                    <a:pt x="0" y="149776"/>
                  </a:lnTo>
                  <a:lnTo>
                    <a:pt x="928" y="156023"/>
                  </a:lnTo>
                  <a:lnTo>
                    <a:pt x="2500" y="162057"/>
                  </a:lnTo>
                  <a:lnTo>
                    <a:pt x="390654" y="162057"/>
                  </a:lnTo>
                  <a:lnTo>
                    <a:pt x="392152" y="156023"/>
                  </a:lnTo>
                  <a:lnTo>
                    <a:pt x="393078" y="149776"/>
                  </a:lnTo>
                  <a:lnTo>
                    <a:pt x="393078" y="143246"/>
                  </a:lnTo>
                  <a:lnTo>
                    <a:pt x="387098" y="113824"/>
                  </a:lnTo>
                  <a:lnTo>
                    <a:pt x="370792" y="89794"/>
                  </a:lnTo>
                  <a:lnTo>
                    <a:pt x="348651" y="74956"/>
                  </a:lnTo>
                  <a:lnTo>
                    <a:pt x="108715" y="74956"/>
                  </a:lnTo>
                  <a:lnTo>
                    <a:pt x="101075" y="71869"/>
                  </a:lnTo>
                  <a:lnTo>
                    <a:pt x="93074" y="69573"/>
                  </a:lnTo>
                  <a:lnTo>
                    <a:pt x="84750" y="68140"/>
                  </a:lnTo>
                  <a:lnTo>
                    <a:pt x="76142" y="67647"/>
                  </a:lnTo>
                  <a:close/>
                </a:path>
                <a:path w="393700" h="162560">
                  <a:moveTo>
                    <a:pt x="205574" y="0"/>
                  </a:moveTo>
                  <a:lnTo>
                    <a:pt x="172279" y="5663"/>
                  </a:lnTo>
                  <a:lnTo>
                    <a:pt x="143752" y="21348"/>
                  </a:lnTo>
                  <a:lnTo>
                    <a:pt x="121922" y="45098"/>
                  </a:lnTo>
                  <a:lnTo>
                    <a:pt x="108715" y="74956"/>
                  </a:lnTo>
                  <a:lnTo>
                    <a:pt x="348651" y="74956"/>
                  </a:lnTo>
                  <a:lnTo>
                    <a:pt x="346611" y="73589"/>
                  </a:lnTo>
                  <a:lnTo>
                    <a:pt x="325489" y="69349"/>
                  </a:lnTo>
                  <a:lnTo>
                    <a:pt x="300935" y="69349"/>
                  </a:lnTo>
                  <a:lnTo>
                    <a:pt x="296559" y="58037"/>
                  </a:lnTo>
                  <a:lnTo>
                    <a:pt x="261273" y="16827"/>
                  </a:lnTo>
                  <a:lnTo>
                    <a:pt x="225651" y="1998"/>
                  </a:lnTo>
                  <a:lnTo>
                    <a:pt x="205574" y="0"/>
                  </a:lnTo>
                  <a:close/>
                </a:path>
                <a:path w="393700" h="162560">
                  <a:moveTo>
                    <a:pt x="317006" y="67647"/>
                  </a:moveTo>
                  <a:lnTo>
                    <a:pt x="311508" y="67647"/>
                  </a:lnTo>
                  <a:lnTo>
                    <a:pt x="306081" y="68216"/>
                  </a:lnTo>
                  <a:lnTo>
                    <a:pt x="300935" y="69349"/>
                  </a:lnTo>
                  <a:lnTo>
                    <a:pt x="325489" y="69349"/>
                  </a:lnTo>
                  <a:lnTo>
                    <a:pt x="317006" y="67647"/>
                  </a:lnTo>
                  <a:close/>
                </a:path>
              </a:pathLst>
            </a:custGeom>
            <a:solidFill>
              <a:srgbClr val="668539"/>
            </a:solidFill>
          </p:spPr>
          <p:txBody>
            <a:bodyPr wrap="square" lIns="0" tIns="0" rIns="0" bIns="0" rtlCol="0"/>
            <a:lstStyle/>
            <a:p>
              <a:endParaRPr/>
            </a:p>
          </p:txBody>
        </p:sp>
        <p:sp>
          <p:nvSpPr>
            <p:cNvPr id="21" name="object 21"/>
            <p:cNvSpPr/>
            <p:nvPr/>
          </p:nvSpPr>
          <p:spPr>
            <a:xfrm>
              <a:off x="4827980" y="5086057"/>
              <a:ext cx="109220" cy="167640"/>
            </a:xfrm>
            <a:custGeom>
              <a:avLst/>
              <a:gdLst/>
              <a:ahLst/>
              <a:cxnLst/>
              <a:rect l="l" t="t" r="r" b="b"/>
              <a:pathLst>
                <a:path w="109220" h="167639">
                  <a:moveTo>
                    <a:pt x="0" y="167314"/>
                  </a:moveTo>
                  <a:lnTo>
                    <a:pt x="109073" y="167314"/>
                  </a:lnTo>
                  <a:lnTo>
                    <a:pt x="109073" y="0"/>
                  </a:lnTo>
                  <a:lnTo>
                    <a:pt x="0" y="0"/>
                  </a:lnTo>
                  <a:lnTo>
                    <a:pt x="0" y="167314"/>
                  </a:lnTo>
                  <a:close/>
                </a:path>
              </a:pathLst>
            </a:custGeom>
            <a:solidFill>
              <a:srgbClr val="4B9279"/>
            </a:solidFill>
          </p:spPr>
          <p:txBody>
            <a:bodyPr wrap="square" lIns="0" tIns="0" rIns="0" bIns="0" rtlCol="0"/>
            <a:lstStyle/>
            <a:p>
              <a:endParaRPr/>
            </a:p>
          </p:txBody>
        </p:sp>
        <p:sp>
          <p:nvSpPr>
            <p:cNvPr id="22" name="object 22"/>
            <p:cNvSpPr/>
            <p:nvPr/>
          </p:nvSpPr>
          <p:spPr>
            <a:xfrm>
              <a:off x="4822368" y="5086061"/>
              <a:ext cx="122555" cy="23495"/>
            </a:xfrm>
            <a:custGeom>
              <a:avLst/>
              <a:gdLst/>
              <a:ahLst/>
              <a:cxnLst/>
              <a:rect l="l" t="t" r="r" b="b"/>
              <a:pathLst>
                <a:path w="122554" h="23495">
                  <a:moveTo>
                    <a:pt x="0" y="23424"/>
                  </a:moveTo>
                  <a:lnTo>
                    <a:pt x="122357" y="23424"/>
                  </a:lnTo>
                  <a:lnTo>
                    <a:pt x="122357" y="0"/>
                  </a:lnTo>
                  <a:lnTo>
                    <a:pt x="0" y="0"/>
                  </a:lnTo>
                  <a:lnTo>
                    <a:pt x="0" y="23424"/>
                  </a:lnTo>
                  <a:close/>
                </a:path>
              </a:pathLst>
            </a:custGeom>
            <a:solidFill>
              <a:srgbClr val="346468"/>
            </a:solidFill>
          </p:spPr>
          <p:txBody>
            <a:bodyPr wrap="square" lIns="0" tIns="0" rIns="0" bIns="0" rtlCol="0"/>
            <a:lstStyle/>
            <a:p>
              <a:endParaRPr/>
            </a:p>
          </p:txBody>
        </p:sp>
        <p:sp>
          <p:nvSpPr>
            <p:cNvPr id="23" name="object 23"/>
            <p:cNvSpPr/>
            <p:nvPr/>
          </p:nvSpPr>
          <p:spPr>
            <a:xfrm>
              <a:off x="4378669" y="5116072"/>
              <a:ext cx="661670" cy="596900"/>
            </a:xfrm>
            <a:custGeom>
              <a:avLst/>
              <a:gdLst/>
              <a:ahLst/>
              <a:cxnLst/>
              <a:rect l="l" t="t" r="r" b="b"/>
              <a:pathLst>
                <a:path w="661670" h="596900">
                  <a:moveTo>
                    <a:pt x="330684" y="0"/>
                  </a:moveTo>
                  <a:lnTo>
                    <a:pt x="0" y="160936"/>
                  </a:lnTo>
                  <a:lnTo>
                    <a:pt x="0" y="596432"/>
                  </a:lnTo>
                  <a:lnTo>
                    <a:pt x="661428" y="596432"/>
                  </a:lnTo>
                  <a:lnTo>
                    <a:pt x="661428" y="160936"/>
                  </a:lnTo>
                  <a:lnTo>
                    <a:pt x="330684" y="0"/>
                  </a:lnTo>
                  <a:close/>
                </a:path>
              </a:pathLst>
            </a:custGeom>
            <a:solidFill>
              <a:srgbClr val="4B9279"/>
            </a:solidFill>
          </p:spPr>
          <p:txBody>
            <a:bodyPr wrap="square" lIns="0" tIns="0" rIns="0" bIns="0" rtlCol="0"/>
            <a:lstStyle/>
            <a:p>
              <a:endParaRPr/>
            </a:p>
          </p:txBody>
        </p:sp>
        <p:sp>
          <p:nvSpPr>
            <p:cNvPr id="24" name="object 24"/>
            <p:cNvSpPr/>
            <p:nvPr/>
          </p:nvSpPr>
          <p:spPr>
            <a:xfrm>
              <a:off x="4378669" y="5116012"/>
              <a:ext cx="330835" cy="596900"/>
            </a:xfrm>
            <a:custGeom>
              <a:avLst/>
              <a:gdLst/>
              <a:ahLst/>
              <a:cxnLst/>
              <a:rect l="l" t="t" r="r" b="b"/>
              <a:pathLst>
                <a:path w="330835" h="596900">
                  <a:moveTo>
                    <a:pt x="330803" y="0"/>
                  </a:moveTo>
                  <a:lnTo>
                    <a:pt x="0" y="160995"/>
                  </a:lnTo>
                  <a:lnTo>
                    <a:pt x="0" y="596563"/>
                  </a:lnTo>
                  <a:lnTo>
                    <a:pt x="330803" y="596563"/>
                  </a:lnTo>
                  <a:lnTo>
                    <a:pt x="330803" y="0"/>
                  </a:lnTo>
                  <a:close/>
                </a:path>
              </a:pathLst>
            </a:custGeom>
            <a:solidFill>
              <a:srgbClr val="52B08D"/>
            </a:solidFill>
          </p:spPr>
          <p:txBody>
            <a:bodyPr wrap="square" lIns="0" tIns="0" rIns="0" bIns="0" rtlCol="0"/>
            <a:lstStyle/>
            <a:p>
              <a:endParaRPr/>
            </a:p>
          </p:txBody>
        </p:sp>
        <p:sp>
          <p:nvSpPr>
            <p:cNvPr id="25" name="object 25"/>
            <p:cNvSpPr/>
            <p:nvPr/>
          </p:nvSpPr>
          <p:spPr>
            <a:xfrm>
              <a:off x="4350968" y="5096196"/>
              <a:ext cx="720090" cy="205740"/>
            </a:xfrm>
            <a:custGeom>
              <a:avLst/>
              <a:gdLst/>
              <a:ahLst/>
              <a:cxnLst/>
              <a:rect l="l" t="t" r="r" b="b"/>
              <a:pathLst>
                <a:path w="720089" h="205739">
                  <a:moveTo>
                    <a:pt x="358385" y="0"/>
                  </a:moveTo>
                  <a:lnTo>
                    <a:pt x="0" y="173502"/>
                  </a:lnTo>
                  <a:lnTo>
                    <a:pt x="15701" y="205587"/>
                  </a:lnTo>
                  <a:lnTo>
                    <a:pt x="358505" y="39697"/>
                  </a:lnTo>
                  <a:lnTo>
                    <a:pt x="441012" y="39697"/>
                  </a:lnTo>
                  <a:lnTo>
                    <a:pt x="358385" y="0"/>
                  </a:lnTo>
                  <a:close/>
                </a:path>
                <a:path w="720089" h="205739">
                  <a:moveTo>
                    <a:pt x="441012" y="39697"/>
                  </a:moveTo>
                  <a:lnTo>
                    <a:pt x="358505" y="39697"/>
                  </a:lnTo>
                  <a:lnTo>
                    <a:pt x="703876" y="205587"/>
                  </a:lnTo>
                  <a:lnTo>
                    <a:pt x="719517" y="173502"/>
                  </a:lnTo>
                  <a:lnTo>
                    <a:pt x="441012" y="39697"/>
                  </a:lnTo>
                  <a:close/>
                </a:path>
              </a:pathLst>
            </a:custGeom>
            <a:solidFill>
              <a:srgbClr val="346468"/>
            </a:solidFill>
          </p:spPr>
          <p:txBody>
            <a:bodyPr wrap="square" lIns="0" tIns="0" rIns="0" bIns="0" rtlCol="0"/>
            <a:lstStyle/>
            <a:p>
              <a:endParaRPr/>
            </a:p>
          </p:txBody>
        </p:sp>
        <p:sp>
          <p:nvSpPr>
            <p:cNvPr id="26" name="object 26"/>
            <p:cNvSpPr/>
            <p:nvPr/>
          </p:nvSpPr>
          <p:spPr>
            <a:xfrm>
              <a:off x="4469176" y="5337061"/>
              <a:ext cx="148590" cy="193675"/>
            </a:xfrm>
            <a:custGeom>
              <a:avLst/>
              <a:gdLst/>
              <a:ahLst/>
              <a:cxnLst/>
              <a:rect l="l" t="t" r="r" b="b"/>
              <a:pathLst>
                <a:path w="148589" h="193675">
                  <a:moveTo>
                    <a:pt x="0" y="0"/>
                  </a:moveTo>
                  <a:lnTo>
                    <a:pt x="148118" y="0"/>
                  </a:lnTo>
                  <a:lnTo>
                    <a:pt x="148118" y="193650"/>
                  </a:lnTo>
                  <a:lnTo>
                    <a:pt x="0" y="193650"/>
                  </a:lnTo>
                  <a:lnTo>
                    <a:pt x="0" y="0"/>
                  </a:lnTo>
                  <a:close/>
                </a:path>
              </a:pathLst>
            </a:custGeom>
            <a:solidFill>
              <a:srgbClr val="346468"/>
            </a:solidFill>
          </p:spPr>
          <p:txBody>
            <a:bodyPr wrap="square" lIns="0" tIns="0" rIns="0" bIns="0" rtlCol="0"/>
            <a:lstStyle/>
            <a:p>
              <a:endParaRPr/>
            </a:p>
          </p:txBody>
        </p:sp>
        <p:sp>
          <p:nvSpPr>
            <p:cNvPr id="27" name="object 27"/>
            <p:cNvSpPr/>
            <p:nvPr/>
          </p:nvSpPr>
          <p:spPr>
            <a:xfrm>
              <a:off x="4480460"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28" name="object 28"/>
            <p:cNvSpPr/>
            <p:nvPr/>
          </p:nvSpPr>
          <p:spPr>
            <a:xfrm>
              <a:off x="4543295"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29" name="object 29"/>
            <p:cNvSpPr/>
            <p:nvPr/>
          </p:nvSpPr>
          <p:spPr>
            <a:xfrm>
              <a:off x="4473117" y="5433964"/>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0" name="object 30"/>
            <p:cNvSpPr/>
            <p:nvPr/>
          </p:nvSpPr>
          <p:spPr>
            <a:xfrm>
              <a:off x="4802249" y="5337061"/>
              <a:ext cx="148590" cy="193675"/>
            </a:xfrm>
            <a:custGeom>
              <a:avLst/>
              <a:gdLst/>
              <a:ahLst/>
              <a:cxnLst/>
              <a:rect l="l" t="t" r="r" b="b"/>
              <a:pathLst>
                <a:path w="148589" h="193675">
                  <a:moveTo>
                    <a:pt x="0" y="193650"/>
                  </a:moveTo>
                  <a:lnTo>
                    <a:pt x="148148" y="193650"/>
                  </a:lnTo>
                  <a:lnTo>
                    <a:pt x="148148" y="0"/>
                  </a:lnTo>
                  <a:lnTo>
                    <a:pt x="0" y="0"/>
                  </a:lnTo>
                  <a:lnTo>
                    <a:pt x="0" y="193650"/>
                  </a:lnTo>
                  <a:close/>
                </a:path>
              </a:pathLst>
            </a:custGeom>
            <a:solidFill>
              <a:srgbClr val="346468"/>
            </a:solidFill>
          </p:spPr>
          <p:txBody>
            <a:bodyPr wrap="square" lIns="0" tIns="0" rIns="0" bIns="0" rtlCol="0"/>
            <a:lstStyle/>
            <a:p>
              <a:endParaRPr/>
            </a:p>
          </p:txBody>
        </p:sp>
        <p:sp>
          <p:nvSpPr>
            <p:cNvPr id="31" name="object 31"/>
            <p:cNvSpPr/>
            <p:nvPr/>
          </p:nvSpPr>
          <p:spPr>
            <a:xfrm>
              <a:off x="4813473"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32" name="object 32"/>
            <p:cNvSpPr/>
            <p:nvPr/>
          </p:nvSpPr>
          <p:spPr>
            <a:xfrm>
              <a:off x="4876308"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33" name="object 33"/>
            <p:cNvSpPr/>
            <p:nvPr/>
          </p:nvSpPr>
          <p:spPr>
            <a:xfrm>
              <a:off x="4806189" y="5433946"/>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4" name="object 34"/>
            <p:cNvSpPr/>
            <p:nvPr/>
          </p:nvSpPr>
          <p:spPr>
            <a:xfrm>
              <a:off x="4350968" y="5096196"/>
              <a:ext cx="360045" cy="205740"/>
            </a:xfrm>
            <a:custGeom>
              <a:avLst/>
              <a:gdLst/>
              <a:ahLst/>
              <a:cxnLst/>
              <a:rect l="l" t="t" r="r" b="b"/>
              <a:pathLst>
                <a:path w="360045" h="205739">
                  <a:moveTo>
                    <a:pt x="358326" y="0"/>
                  </a:moveTo>
                  <a:lnTo>
                    <a:pt x="0" y="173502"/>
                  </a:lnTo>
                  <a:lnTo>
                    <a:pt x="15641" y="205658"/>
                  </a:lnTo>
                  <a:lnTo>
                    <a:pt x="358505" y="39697"/>
                  </a:lnTo>
                  <a:lnTo>
                    <a:pt x="359758" y="39697"/>
                  </a:lnTo>
                  <a:lnTo>
                    <a:pt x="359758" y="711"/>
                  </a:lnTo>
                  <a:lnTo>
                    <a:pt x="358326" y="0"/>
                  </a:lnTo>
                  <a:close/>
                </a:path>
                <a:path w="360045" h="205739">
                  <a:moveTo>
                    <a:pt x="359758" y="39697"/>
                  </a:moveTo>
                  <a:lnTo>
                    <a:pt x="358505" y="39697"/>
                  </a:lnTo>
                  <a:lnTo>
                    <a:pt x="359758" y="40189"/>
                  </a:lnTo>
                  <a:lnTo>
                    <a:pt x="359758" y="39697"/>
                  </a:lnTo>
                  <a:close/>
                </a:path>
              </a:pathLst>
            </a:custGeom>
            <a:solidFill>
              <a:srgbClr val="457981"/>
            </a:solidFill>
          </p:spPr>
          <p:txBody>
            <a:bodyPr wrap="square" lIns="0" tIns="0" rIns="0" bIns="0" rtlCol="0"/>
            <a:lstStyle/>
            <a:p>
              <a:endParaRPr/>
            </a:p>
          </p:txBody>
        </p:sp>
        <p:sp>
          <p:nvSpPr>
            <p:cNvPr id="35" name="object 35"/>
            <p:cNvSpPr/>
            <p:nvPr/>
          </p:nvSpPr>
          <p:spPr>
            <a:xfrm>
              <a:off x="7869581" y="5371388"/>
              <a:ext cx="815340" cy="335915"/>
            </a:xfrm>
            <a:custGeom>
              <a:avLst/>
              <a:gdLst/>
              <a:ahLst/>
              <a:cxnLst/>
              <a:rect l="l" t="t" r="r" b="b"/>
              <a:pathLst>
                <a:path w="815340" h="335914">
                  <a:moveTo>
                    <a:pt x="657208" y="140157"/>
                  </a:moveTo>
                  <a:lnTo>
                    <a:pt x="699373" y="145819"/>
                  </a:lnTo>
                  <a:lnTo>
                    <a:pt x="737224" y="161801"/>
                  </a:lnTo>
                  <a:lnTo>
                    <a:pt x="769223" y="186593"/>
                  </a:lnTo>
                  <a:lnTo>
                    <a:pt x="793833" y="218686"/>
                  </a:lnTo>
                  <a:lnTo>
                    <a:pt x="809413" y="255724"/>
                  </a:lnTo>
                  <a:lnTo>
                    <a:pt x="814950" y="296909"/>
                  </a:lnTo>
                  <a:lnTo>
                    <a:pt x="814609" y="306890"/>
                  </a:lnTo>
                  <a:lnTo>
                    <a:pt x="813612" y="316707"/>
                  </a:lnTo>
                  <a:lnTo>
                    <a:pt x="811996" y="326352"/>
                  </a:lnTo>
                  <a:lnTo>
                    <a:pt x="809800" y="335815"/>
                  </a:lnTo>
                  <a:lnTo>
                    <a:pt x="5080" y="335815"/>
                  </a:lnTo>
                  <a:lnTo>
                    <a:pt x="2979" y="326352"/>
                  </a:lnTo>
                  <a:lnTo>
                    <a:pt x="1377" y="316707"/>
                  </a:lnTo>
                  <a:lnTo>
                    <a:pt x="357" y="306890"/>
                  </a:lnTo>
                  <a:lnTo>
                    <a:pt x="0" y="296909"/>
                  </a:lnTo>
                  <a:lnTo>
                    <a:pt x="8049" y="247346"/>
                  </a:lnTo>
                  <a:lnTo>
                    <a:pt x="30459" y="204320"/>
                  </a:lnTo>
                  <a:lnTo>
                    <a:pt x="64621" y="170410"/>
                  </a:lnTo>
                  <a:lnTo>
                    <a:pt x="94055" y="155311"/>
                  </a:lnTo>
                  <a:lnTo>
                    <a:pt x="589717" y="155311"/>
                  </a:lnTo>
                  <a:lnTo>
                    <a:pt x="605507" y="148886"/>
                  </a:lnTo>
                  <a:lnTo>
                    <a:pt x="622070" y="144127"/>
                  </a:lnTo>
                  <a:lnTo>
                    <a:pt x="639329" y="141172"/>
                  </a:lnTo>
                  <a:lnTo>
                    <a:pt x="657208" y="140157"/>
                  </a:lnTo>
                  <a:close/>
                </a:path>
                <a:path w="815340" h="335914">
                  <a:moveTo>
                    <a:pt x="388899" y="0"/>
                  </a:moveTo>
                  <a:lnTo>
                    <a:pt x="435820" y="5311"/>
                  </a:lnTo>
                  <a:lnTo>
                    <a:pt x="478945" y="20449"/>
                  </a:lnTo>
                  <a:lnTo>
                    <a:pt x="517084" y="44215"/>
                  </a:lnTo>
                  <a:lnTo>
                    <a:pt x="549051" y="75413"/>
                  </a:lnTo>
                  <a:lnTo>
                    <a:pt x="573658" y="112844"/>
                  </a:lnTo>
                  <a:lnTo>
                    <a:pt x="589717" y="155311"/>
                  </a:lnTo>
                  <a:lnTo>
                    <a:pt x="94055" y="155311"/>
                  </a:lnTo>
                  <a:lnTo>
                    <a:pt x="107926" y="148196"/>
                  </a:lnTo>
                  <a:lnTo>
                    <a:pt x="135897" y="143742"/>
                  </a:lnTo>
                  <a:lnTo>
                    <a:pt x="191095" y="143742"/>
                  </a:lnTo>
                  <a:lnTo>
                    <a:pt x="200149" y="120331"/>
                  </a:lnTo>
                  <a:lnTo>
                    <a:pt x="226203" y="78233"/>
                  </a:lnTo>
                  <a:lnTo>
                    <a:pt x="273360" y="34898"/>
                  </a:lnTo>
                  <a:lnTo>
                    <a:pt x="308460" y="16047"/>
                  </a:lnTo>
                  <a:lnTo>
                    <a:pt x="347245" y="4146"/>
                  </a:lnTo>
                  <a:lnTo>
                    <a:pt x="388899" y="0"/>
                  </a:lnTo>
                  <a:close/>
                </a:path>
                <a:path w="815340" h="335914">
                  <a:moveTo>
                    <a:pt x="157767" y="140259"/>
                  </a:moveTo>
                  <a:lnTo>
                    <a:pt x="166293" y="140473"/>
                  </a:lnTo>
                  <a:lnTo>
                    <a:pt x="174689" y="141118"/>
                  </a:lnTo>
                  <a:lnTo>
                    <a:pt x="182957" y="142205"/>
                  </a:lnTo>
                  <a:lnTo>
                    <a:pt x="191095" y="143742"/>
                  </a:lnTo>
                  <a:lnTo>
                    <a:pt x="135897" y="143742"/>
                  </a:lnTo>
                  <a:lnTo>
                    <a:pt x="157767" y="140259"/>
                  </a:lnTo>
                  <a:close/>
                </a:path>
              </a:pathLst>
            </a:custGeom>
            <a:solidFill>
              <a:srgbClr val="BCD646"/>
            </a:solidFill>
          </p:spPr>
          <p:txBody>
            <a:bodyPr wrap="square" lIns="0" tIns="0" rIns="0" bIns="0" rtlCol="0"/>
            <a:lstStyle/>
            <a:p>
              <a:endParaRPr/>
            </a:p>
          </p:txBody>
        </p:sp>
        <p:sp>
          <p:nvSpPr>
            <p:cNvPr id="36" name="object 36"/>
            <p:cNvSpPr/>
            <p:nvPr/>
          </p:nvSpPr>
          <p:spPr>
            <a:xfrm>
              <a:off x="8401497" y="5473466"/>
              <a:ext cx="567055" cy="234315"/>
            </a:xfrm>
            <a:custGeom>
              <a:avLst/>
              <a:gdLst/>
              <a:ahLst/>
              <a:cxnLst/>
              <a:rect l="l" t="t" r="r" b="b"/>
              <a:pathLst>
                <a:path w="567054" h="234314">
                  <a:moveTo>
                    <a:pt x="457173" y="97568"/>
                  </a:moveTo>
                  <a:lnTo>
                    <a:pt x="512875" y="112604"/>
                  </a:lnTo>
                  <a:lnTo>
                    <a:pt x="552273" y="152137"/>
                  </a:lnTo>
                  <a:lnTo>
                    <a:pt x="566024" y="192019"/>
                  </a:lnTo>
                  <a:lnTo>
                    <a:pt x="567008" y="206605"/>
                  </a:lnTo>
                  <a:lnTo>
                    <a:pt x="566763" y="213594"/>
                  </a:lnTo>
                  <a:lnTo>
                    <a:pt x="566054" y="220440"/>
                  </a:lnTo>
                  <a:lnTo>
                    <a:pt x="564921" y="227151"/>
                  </a:lnTo>
                  <a:lnTo>
                    <a:pt x="563401" y="233737"/>
                  </a:lnTo>
                  <a:lnTo>
                    <a:pt x="3496" y="233737"/>
                  </a:lnTo>
                  <a:lnTo>
                    <a:pt x="2038" y="227151"/>
                  </a:lnTo>
                  <a:lnTo>
                    <a:pt x="937" y="220440"/>
                  </a:lnTo>
                  <a:lnTo>
                    <a:pt x="242" y="213594"/>
                  </a:lnTo>
                  <a:lnTo>
                    <a:pt x="0" y="206605"/>
                  </a:lnTo>
                  <a:lnTo>
                    <a:pt x="8625" y="164171"/>
                  </a:lnTo>
                  <a:lnTo>
                    <a:pt x="32146" y="129511"/>
                  </a:lnTo>
                  <a:lnTo>
                    <a:pt x="64085" y="108110"/>
                  </a:lnTo>
                  <a:lnTo>
                    <a:pt x="410187" y="108110"/>
                  </a:lnTo>
                  <a:lnTo>
                    <a:pt x="421208" y="103658"/>
                  </a:lnTo>
                  <a:lnTo>
                    <a:pt x="432750" y="100346"/>
                  </a:lnTo>
                  <a:lnTo>
                    <a:pt x="444757" y="98280"/>
                  </a:lnTo>
                  <a:lnTo>
                    <a:pt x="457173" y="97568"/>
                  </a:lnTo>
                  <a:close/>
                </a:path>
                <a:path w="567054" h="234314">
                  <a:moveTo>
                    <a:pt x="270470" y="0"/>
                  </a:moveTo>
                  <a:lnTo>
                    <a:pt x="318498" y="8168"/>
                  </a:lnTo>
                  <a:lnTo>
                    <a:pt x="359647" y="30790"/>
                  </a:lnTo>
                  <a:lnTo>
                    <a:pt x="391137" y="65045"/>
                  </a:lnTo>
                  <a:lnTo>
                    <a:pt x="410187" y="108110"/>
                  </a:lnTo>
                  <a:lnTo>
                    <a:pt x="64085" y="108110"/>
                  </a:lnTo>
                  <a:lnTo>
                    <a:pt x="67026" y="106139"/>
                  </a:lnTo>
                  <a:lnTo>
                    <a:pt x="97495" y="100024"/>
                  </a:lnTo>
                  <a:lnTo>
                    <a:pt x="132914" y="100024"/>
                  </a:lnTo>
                  <a:lnTo>
                    <a:pt x="139226" y="83708"/>
                  </a:lnTo>
                  <a:lnTo>
                    <a:pt x="168877" y="41664"/>
                  </a:lnTo>
                  <a:lnTo>
                    <a:pt x="214532" y="11157"/>
                  </a:lnTo>
                  <a:lnTo>
                    <a:pt x="241509" y="2882"/>
                  </a:lnTo>
                  <a:lnTo>
                    <a:pt x="270470" y="0"/>
                  </a:lnTo>
                  <a:close/>
                </a:path>
                <a:path w="567054" h="234314">
                  <a:moveTo>
                    <a:pt x="109731" y="97568"/>
                  </a:moveTo>
                  <a:lnTo>
                    <a:pt x="117662" y="97568"/>
                  </a:lnTo>
                  <a:lnTo>
                    <a:pt x="125490" y="98389"/>
                  </a:lnTo>
                  <a:lnTo>
                    <a:pt x="132914" y="100024"/>
                  </a:lnTo>
                  <a:lnTo>
                    <a:pt x="97495" y="100024"/>
                  </a:lnTo>
                  <a:lnTo>
                    <a:pt x="109731" y="97568"/>
                  </a:lnTo>
                  <a:close/>
                </a:path>
              </a:pathLst>
            </a:custGeom>
            <a:solidFill>
              <a:srgbClr val="668539"/>
            </a:solidFill>
          </p:spPr>
          <p:txBody>
            <a:bodyPr wrap="square" lIns="0" tIns="0" rIns="0" bIns="0" rtlCol="0"/>
            <a:lstStyle/>
            <a:p>
              <a:endParaRPr/>
            </a:p>
          </p:txBody>
        </p:sp>
        <p:sp>
          <p:nvSpPr>
            <p:cNvPr id="37" name="object 37"/>
            <p:cNvSpPr/>
            <p:nvPr/>
          </p:nvSpPr>
          <p:spPr>
            <a:xfrm>
              <a:off x="7135341" y="4807866"/>
              <a:ext cx="157480" cy="241935"/>
            </a:xfrm>
            <a:custGeom>
              <a:avLst/>
              <a:gdLst/>
              <a:ahLst/>
              <a:cxnLst/>
              <a:rect l="l" t="t" r="r" b="b"/>
              <a:pathLst>
                <a:path w="157479" h="241935">
                  <a:moveTo>
                    <a:pt x="157337" y="241319"/>
                  </a:moveTo>
                  <a:lnTo>
                    <a:pt x="0" y="241319"/>
                  </a:lnTo>
                  <a:lnTo>
                    <a:pt x="0" y="0"/>
                  </a:lnTo>
                  <a:lnTo>
                    <a:pt x="157337" y="0"/>
                  </a:lnTo>
                  <a:lnTo>
                    <a:pt x="157337" y="241319"/>
                  </a:lnTo>
                  <a:close/>
                </a:path>
              </a:pathLst>
            </a:custGeom>
            <a:solidFill>
              <a:srgbClr val="4B9279"/>
            </a:solidFill>
          </p:spPr>
          <p:txBody>
            <a:bodyPr wrap="square" lIns="0" tIns="0" rIns="0" bIns="0" rtlCol="0"/>
            <a:lstStyle/>
            <a:p>
              <a:endParaRPr/>
            </a:p>
          </p:txBody>
        </p:sp>
        <p:sp>
          <p:nvSpPr>
            <p:cNvPr id="38" name="object 38"/>
            <p:cNvSpPr/>
            <p:nvPr/>
          </p:nvSpPr>
          <p:spPr>
            <a:xfrm>
              <a:off x="7124275" y="4807872"/>
              <a:ext cx="176530" cy="34290"/>
            </a:xfrm>
            <a:custGeom>
              <a:avLst/>
              <a:gdLst/>
              <a:ahLst/>
              <a:cxnLst/>
              <a:rect l="l" t="t" r="r" b="b"/>
              <a:pathLst>
                <a:path w="176529" h="34289">
                  <a:moveTo>
                    <a:pt x="0" y="33786"/>
                  </a:moveTo>
                  <a:lnTo>
                    <a:pt x="176498" y="33786"/>
                  </a:lnTo>
                  <a:lnTo>
                    <a:pt x="176498" y="0"/>
                  </a:lnTo>
                  <a:lnTo>
                    <a:pt x="0" y="0"/>
                  </a:lnTo>
                  <a:lnTo>
                    <a:pt x="0" y="33786"/>
                  </a:lnTo>
                  <a:close/>
                </a:path>
              </a:pathLst>
            </a:custGeom>
            <a:solidFill>
              <a:srgbClr val="346468"/>
            </a:solidFill>
          </p:spPr>
          <p:txBody>
            <a:bodyPr wrap="square" lIns="0" tIns="0" rIns="0" bIns="0" rtlCol="0"/>
            <a:lstStyle/>
            <a:p>
              <a:endParaRPr/>
            </a:p>
          </p:txBody>
        </p:sp>
        <p:sp>
          <p:nvSpPr>
            <p:cNvPr id="39" name="object 39"/>
            <p:cNvSpPr/>
            <p:nvPr/>
          </p:nvSpPr>
          <p:spPr>
            <a:xfrm>
              <a:off x="6986701" y="4851157"/>
              <a:ext cx="954405" cy="860425"/>
            </a:xfrm>
            <a:custGeom>
              <a:avLst/>
              <a:gdLst/>
              <a:ahLst/>
              <a:cxnLst/>
              <a:rect l="l" t="t" r="r" b="b"/>
              <a:pathLst>
                <a:path w="954404" h="860425">
                  <a:moveTo>
                    <a:pt x="477092" y="0"/>
                  </a:moveTo>
                  <a:lnTo>
                    <a:pt x="954099" y="232120"/>
                  </a:lnTo>
                  <a:lnTo>
                    <a:pt x="954099" y="860243"/>
                  </a:lnTo>
                  <a:lnTo>
                    <a:pt x="0" y="860243"/>
                  </a:lnTo>
                  <a:lnTo>
                    <a:pt x="0" y="232120"/>
                  </a:lnTo>
                  <a:lnTo>
                    <a:pt x="477092" y="0"/>
                  </a:lnTo>
                  <a:close/>
                </a:path>
              </a:pathLst>
            </a:custGeom>
            <a:solidFill>
              <a:srgbClr val="4B9279"/>
            </a:solidFill>
          </p:spPr>
          <p:txBody>
            <a:bodyPr wrap="square" lIns="0" tIns="0" rIns="0" bIns="0" rtlCol="0"/>
            <a:lstStyle/>
            <a:p>
              <a:endParaRPr/>
            </a:p>
          </p:txBody>
        </p:sp>
        <p:sp>
          <p:nvSpPr>
            <p:cNvPr id="40" name="object 40"/>
            <p:cNvSpPr/>
            <p:nvPr/>
          </p:nvSpPr>
          <p:spPr>
            <a:xfrm>
              <a:off x="7463621" y="4851071"/>
              <a:ext cx="477520" cy="861060"/>
            </a:xfrm>
            <a:custGeom>
              <a:avLst/>
              <a:gdLst/>
              <a:ahLst/>
              <a:cxnLst/>
              <a:rect l="l" t="t" r="r" b="b"/>
              <a:pathLst>
                <a:path w="477520" h="861060">
                  <a:moveTo>
                    <a:pt x="0" y="0"/>
                  </a:moveTo>
                  <a:lnTo>
                    <a:pt x="477178" y="232206"/>
                  </a:lnTo>
                  <a:lnTo>
                    <a:pt x="477178" y="860431"/>
                  </a:lnTo>
                  <a:lnTo>
                    <a:pt x="0" y="860431"/>
                  </a:lnTo>
                  <a:lnTo>
                    <a:pt x="0" y="0"/>
                  </a:lnTo>
                  <a:close/>
                </a:path>
              </a:pathLst>
            </a:custGeom>
            <a:solidFill>
              <a:srgbClr val="52B08D"/>
            </a:solidFill>
          </p:spPr>
          <p:txBody>
            <a:bodyPr wrap="square" lIns="0" tIns="0" rIns="0" bIns="0" rtlCol="0"/>
            <a:lstStyle/>
            <a:p>
              <a:endParaRPr/>
            </a:p>
          </p:txBody>
        </p:sp>
        <p:sp>
          <p:nvSpPr>
            <p:cNvPr id="41" name="object 41"/>
            <p:cNvSpPr/>
            <p:nvPr/>
          </p:nvSpPr>
          <p:spPr>
            <a:xfrm>
              <a:off x="6942867" y="4822490"/>
              <a:ext cx="1038225" cy="296545"/>
            </a:xfrm>
            <a:custGeom>
              <a:avLst/>
              <a:gdLst/>
              <a:ahLst/>
              <a:cxnLst/>
              <a:rect l="l" t="t" r="r" b="b"/>
              <a:pathLst>
                <a:path w="1038225" h="296545">
                  <a:moveTo>
                    <a:pt x="520926" y="0"/>
                  </a:moveTo>
                  <a:lnTo>
                    <a:pt x="1037891" y="250244"/>
                  </a:lnTo>
                  <a:lnTo>
                    <a:pt x="1015242" y="296521"/>
                  </a:lnTo>
                  <a:lnTo>
                    <a:pt x="520754" y="57255"/>
                  </a:lnTo>
                  <a:lnTo>
                    <a:pt x="401739" y="57255"/>
                  </a:lnTo>
                  <a:lnTo>
                    <a:pt x="520926" y="0"/>
                  </a:lnTo>
                  <a:close/>
                </a:path>
                <a:path w="1038225" h="296545">
                  <a:moveTo>
                    <a:pt x="401739" y="57255"/>
                  </a:moveTo>
                  <a:lnTo>
                    <a:pt x="520754" y="57255"/>
                  </a:lnTo>
                  <a:lnTo>
                    <a:pt x="22562" y="296521"/>
                  </a:lnTo>
                  <a:lnTo>
                    <a:pt x="0" y="250244"/>
                  </a:lnTo>
                  <a:lnTo>
                    <a:pt x="401739" y="57255"/>
                  </a:lnTo>
                  <a:close/>
                </a:path>
              </a:pathLst>
            </a:custGeom>
            <a:solidFill>
              <a:srgbClr val="346468"/>
            </a:solidFill>
          </p:spPr>
          <p:txBody>
            <a:bodyPr wrap="square" lIns="0" tIns="0" rIns="0" bIns="0" rtlCol="0"/>
            <a:lstStyle/>
            <a:p>
              <a:endParaRPr/>
            </a:p>
          </p:txBody>
        </p:sp>
        <p:sp>
          <p:nvSpPr>
            <p:cNvPr id="42" name="object 42"/>
            <p:cNvSpPr/>
            <p:nvPr/>
          </p:nvSpPr>
          <p:spPr>
            <a:xfrm>
              <a:off x="7596588" y="5169893"/>
              <a:ext cx="213995" cy="279400"/>
            </a:xfrm>
            <a:custGeom>
              <a:avLst/>
              <a:gdLst/>
              <a:ahLst/>
              <a:cxnLst/>
              <a:rect l="l" t="t" r="r" b="b"/>
              <a:pathLst>
                <a:path w="213995" h="279400">
                  <a:moveTo>
                    <a:pt x="213658" y="0"/>
                  </a:moveTo>
                  <a:lnTo>
                    <a:pt x="0" y="0"/>
                  </a:lnTo>
                  <a:lnTo>
                    <a:pt x="0" y="279304"/>
                  </a:lnTo>
                  <a:lnTo>
                    <a:pt x="213658" y="279304"/>
                  </a:lnTo>
                  <a:lnTo>
                    <a:pt x="213658" y="0"/>
                  </a:lnTo>
                  <a:close/>
                </a:path>
              </a:pathLst>
            </a:custGeom>
            <a:solidFill>
              <a:srgbClr val="346468"/>
            </a:solidFill>
          </p:spPr>
          <p:txBody>
            <a:bodyPr wrap="square" lIns="0" tIns="0" rIns="0" bIns="0" rtlCol="0"/>
            <a:lstStyle/>
            <a:p>
              <a:endParaRPr/>
            </a:p>
          </p:txBody>
        </p:sp>
        <p:sp>
          <p:nvSpPr>
            <p:cNvPr id="43" name="object 43"/>
            <p:cNvSpPr/>
            <p:nvPr/>
          </p:nvSpPr>
          <p:spPr>
            <a:xfrm>
              <a:off x="7612622"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4" name="object 44"/>
            <p:cNvSpPr/>
            <p:nvPr/>
          </p:nvSpPr>
          <p:spPr>
            <a:xfrm>
              <a:off x="7703331"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5" name="object 45"/>
            <p:cNvSpPr/>
            <p:nvPr/>
          </p:nvSpPr>
          <p:spPr>
            <a:xfrm>
              <a:off x="7603124" y="5309657"/>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46" name="object 46"/>
            <p:cNvSpPr/>
            <p:nvPr/>
          </p:nvSpPr>
          <p:spPr>
            <a:xfrm>
              <a:off x="7116093" y="5169893"/>
              <a:ext cx="213995" cy="279400"/>
            </a:xfrm>
            <a:custGeom>
              <a:avLst/>
              <a:gdLst/>
              <a:ahLst/>
              <a:cxnLst/>
              <a:rect l="l" t="t" r="r" b="b"/>
              <a:pathLst>
                <a:path w="213995" h="279400">
                  <a:moveTo>
                    <a:pt x="213701" y="279304"/>
                  </a:moveTo>
                  <a:lnTo>
                    <a:pt x="0" y="279304"/>
                  </a:lnTo>
                  <a:lnTo>
                    <a:pt x="0" y="0"/>
                  </a:lnTo>
                  <a:lnTo>
                    <a:pt x="213701" y="0"/>
                  </a:lnTo>
                  <a:lnTo>
                    <a:pt x="213701" y="279304"/>
                  </a:lnTo>
                  <a:close/>
                </a:path>
              </a:pathLst>
            </a:custGeom>
            <a:solidFill>
              <a:srgbClr val="346468"/>
            </a:solidFill>
          </p:spPr>
          <p:txBody>
            <a:bodyPr wrap="square" lIns="0" tIns="0" rIns="0" bIns="0" rtlCol="0"/>
            <a:lstStyle/>
            <a:p>
              <a:endParaRPr/>
            </a:p>
          </p:txBody>
        </p:sp>
        <p:sp>
          <p:nvSpPr>
            <p:cNvPr id="47" name="object 47"/>
            <p:cNvSpPr/>
            <p:nvPr/>
          </p:nvSpPr>
          <p:spPr>
            <a:xfrm>
              <a:off x="7132258"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8" name="object 48"/>
            <p:cNvSpPr/>
            <p:nvPr/>
          </p:nvSpPr>
          <p:spPr>
            <a:xfrm>
              <a:off x="7222966"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9" name="object 49"/>
            <p:cNvSpPr/>
            <p:nvPr/>
          </p:nvSpPr>
          <p:spPr>
            <a:xfrm>
              <a:off x="7122672" y="5309632"/>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50" name="object 50"/>
            <p:cNvSpPr/>
            <p:nvPr/>
          </p:nvSpPr>
          <p:spPr>
            <a:xfrm>
              <a:off x="7461813" y="4822490"/>
              <a:ext cx="519430" cy="297180"/>
            </a:xfrm>
            <a:custGeom>
              <a:avLst/>
              <a:gdLst/>
              <a:ahLst/>
              <a:cxnLst/>
              <a:rect l="l" t="t" r="r" b="b"/>
              <a:pathLst>
                <a:path w="519429" h="297179">
                  <a:moveTo>
                    <a:pt x="2066" y="0"/>
                  </a:moveTo>
                  <a:lnTo>
                    <a:pt x="518945" y="250244"/>
                  </a:lnTo>
                  <a:lnTo>
                    <a:pt x="496383" y="296624"/>
                  </a:lnTo>
                  <a:lnTo>
                    <a:pt x="1808" y="57255"/>
                  </a:lnTo>
                  <a:lnTo>
                    <a:pt x="0" y="57255"/>
                  </a:lnTo>
                  <a:lnTo>
                    <a:pt x="0" y="1026"/>
                  </a:lnTo>
                  <a:lnTo>
                    <a:pt x="2066" y="0"/>
                  </a:lnTo>
                  <a:close/>
                </a:path>
                <a:path w="519429" h="297179">
                  <a:moveTo>
                    <a:pt x="0" y="57255"/>
                  </a:moveTo>
                  <a:lnTo>
                    <a:pt x="1808" y="57255"/>
                  </a:lnTo>
                  <a:lnTo>
                    <a:pt x="0" y="57966"/>
                  </a:lnTo>
                  <a:lnTo>
                    <a:pt x="0" y="57255"/>
                  </a:lnTo>
                  <a:close/>
                </a:path>
              </a:pathLst>
            </a:custGeom>
            <a:solidFill>
              <a:srgbClr val="457981"/>
            </a:solidFill>
          </p:spPr>
          <p:txBody>
            <a:bodyPr wrap="square" lIns="0" tIns="0" rIns="0" bIns="0" rtlCol="0"/>
            <a:lstStyle/>
            <a:p>
              <a:endParaRPr/>
            </a:p>
          </p:txBody>
        </p:sp>
      </p:grpSp>
      <p:grpSp>
        <p:nvGrpSpPr>
          <p:cNvPr id="85" name="Group 25">
            <a:extLst>
              <a:ext uri="{FF2B5EF4-FFF2-40B4-BE49-F238E27FC236}">
                <a16:creationId xmlns:a16="http://schemas.microsoft.com/office/drawing/2014/main" id="{BE112DF6-81C4-94AD-619D-3D1D474A44D8}"/>
              </a:ext>
            </a:extLst>
          </p:cNvPr>
          <p:cNvGrpSpPr/>
          <p:nvPr/>
        </p:nvGrpSpPr>
        <p:grpSpPr bwMode="auto">
          <a:xfrm>
            <a:off x="646702" y="940981"/>
            <a:ext cx="7350125" cy="2077788"/>
            <a:chOff x="7045224" y="2070890"/>
            <a:chExt cx="4137667" cy="1251178"/>
          </a:xfrm>
        </p:grpSpPr>
        <p:sp>
          <p:nvSpPr>
            <p:cNvPr id="86" name="TextBox 26">
              <a:extLst>
                <a:ext uri="{FF2B5EF4-FFF2-40B4-BE49-F238E27FC236}">
                  <a16:creationId xmlns:a16="http://schemas.microsoft.com/office/drawing/2014/main" id="{0F2D3EE1-A129-E0EE-50C3-C75AE18A5619}"/>
                </a:ext>
              </a:extLst>
            </p:cNvPr>
            <p:cNvSpPr txBox="1">
              <a:spLocks noChangeArrowheads="1"/>
            </p:cNvSpPr>
            <p:nvPr/>
          </p:nvSpPr>
          <p:spPr bwMode="auto">
            <a:xfrm>
              <a:off x="7045224" y="2070890"/>
              <a:ext cx="4137667" cy="37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dirty="0">
                  <a:highlight>
                    <a:srgbClr val="FFFF00"/>
                  </a:highlight>
                  <a:ea typeface="Calibri" panose="020F0502020204030204" charset="0"/>
                  <a:cs typeface="+mn-lt"/>
                  <a:sym typeface="思源黑体" panose="020B0400000000000000" pitchFamily="34" charset="-122"/>
                </a:rPr>
                <a:t>Visi PT PLN (Persero) UIW NTB</a:t>
              </a:r>
              <a:endParaRPr lang="zh-CN" altLang="en-US" sz="2000" b="1" dirty="0">
                <a:ea typeface="Calibri" panose="020F0502020204030204" charset="0"/>
                <a:cs typeface="+mn-lt"/>
                <a:sym typeface="思源黑体" panose="020B0400000000000000" pitchFamily="34" charset="-122"/>
              </a:endParaRPr>
            </a:p>
            <a:p>
              <a:pPr lvl="0"/>
              <a:endParaRPr lang="en-US" altLang="zh-CN" sz="2000" dirty="0">
                <a:solidFill>
                  <a:schemeClr val="tx1"/>
                </a:solidFill>
                <a:ea typeface="Calibri" panose="020F0502020204030204" charset="0"/>
                <a:cs typeface="Calibri" panose="020F0502020204030204" charset="0"/>
                <a:sym typeface="思源黑体" panose="020B0400000000000000" pitchFamily="34" charset="-122"/>
              </a:endParaRPr>
            </a:p>
          </p:txBody>
        </p:sp>
        <p:sp>
          <p:nvSpPr>
            <p:cNvPr id="87" name="TextBox 29">
              <a:extLst>
                <a:ext uri="{FF2B5EF4-FFF2-40B4-BE49-F238E27FC236}">
                  <a16:creationId xmlns:a16="http://schemas.microsoft.com/office/drawing/2014/main" id="{47A0AD87-B551-38BD-6CE8-AF5D0FFC11F3}"/>
                </a:ext>
              </a:extLst>
            </p:cNvPr>
            <p:cNvSpPr txBox="1">
              <a:spLocks noChangeArrowheads="1"/>
            </p:cNvSpPr>
            <p:nvPr/>
          </p:nvSpPr>
          <p:spPr bwMode="auto">
            <a:xfrm>
              <a:off x="7045224" y="2951545"/>
              <a:ext cx="4137667" cy="37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dirty="0">
                  <a:highlight>
                    <a:srgbClr val="FFFF00"/>
                  </a:highlight>
                  <a:ea typeface="Calibri" panose="020F0502020204030204" charset="0"/>
                  <a:cs typeface="+mn-lt"/>
                  <a:sym typeface="思源黑体" panose="020B0400000000000000" pitchFamily="34" charset="-122"/>
                </a:rPr>
                <a:t>Misi PT PLN (Persero) UIW NTB</a:t>
              </a:r>
              <a:endParaRPr lang="zh-CN" altLang="en-US" sz="2000" b="1" dirty="0">
                <a:ea typeface="Calibri" panose="020F0502020204030204" charset="0"/>
                <a:cs typeface="+mn-lt"/>
                <a:sym typeface="思源黑体" panose="020B0400000000000000" pitchFamily="34" charset="-122"/>
              </a:endParaRPr>
            </a:p>
            <a:p>
              <a:pPr lvl="0"/>
              <a:endParaRPr lang="zh-CN" altLang="en-US" sz="2000" dirty="0">
                <a:solidFill>
                  <a:schemeClr val="tx1"/>
                </a:solidFill>
                <a:ea typeface="Calibri" panose="020F0502020204030204" charset="0"/>
                <a:cs typeface="Calibri" panose="020F0502020204030204" charset="0"/>
                <a:sym typeface="思源黑体" panose="020B0400000000000000" pitchFamily="34" charset="-122"/>
              </a:endParaRPr>
            </a:p>
          </p:txBody>
        </p:sp>
      </p:grpSp>
      <p:sp>
        <p:nvSpPr>
          <p:cNvPr id="88" name="Rounded Rectangle 7">
            <a:extLst>
              <a:ext uri="{FF2B5EF4-FFF2-40B4-BE49-F238E27FC236}">
                <a16:creationId xmlns:a16="http://schemas.microsoft.com/office/drawing/2014/main" id="{F9571FC3-B342-10E0-10C9-83A1D6157A12}"/>
              </a:ext>
            </a:extLst>
          </p:cNvPr>
          <p:cNvSpPr/>
          <p:nvPr/>
        </p:nvSpPr>
        <p:spPr>
          <a:xfrm>
            <a:off x="646702" y="1337221"/>
            <a:ext cx="7724140" cy="809625"/>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b="1" dirty="0" err="1">
                <a:solidFill>
                  <a:schemeClr val="bg1"/>
                </a:solidFill>
                <a:latin typeface="Calibri" panose="020F0502020204030204" charset="0"/>
                <a:cs typeface="Calibri" panose="020F0502020204030204" charset="0"/>
                <a:sym typeface="+mn-ea"/>
              </a:rPr>
              <a:t>Menjadi</a:t>
            </a:r>
            <a:r>
              <a:rPr lang="en-US" b="1" dirty="0">
                <a:solidFill>
                  <a:schemeClr val="bg1"/>
                </a:solidFill>
                <a:latin typeface="Calibri" panose="020F0502020204030204" charset="0"/>
                <a:cs typeface="Calibri" panose="020F0502020204030204" charset="0"/>
                <a:sym typeface="+mn-ea"/>
              </a:rPr>
              <a:t> Perusahaan Listrik </a:t>
            </a:r>
            <a:r>
              <a:rPr lang="en-US" b="1" dirty="0" err="1">
                <a:solidFill>
                  <a:schemeClr val="bg1"/>
                </a:solidFill>
                <a:latin typeface="Calibri" panose="020F0502020204030204" charset="0"/>
                <a:cs typeface="Calibri" panose="020F0502020204030204" charset="0"/>
                <a:sym typeface="+mn-ea"/>
              </a:rPr>
              <a:t>Terkemuka</a:t>
            </a:r>
            <a:r>
              <a:rPr lang="en-US" b="1" dirty="0">
                <a:solidFill>
                  <a:schemeClr val="bg1"/>
                </a:solidFill>
                <a:latin typeface="Calibri" panose="020F0502020204030204" charset="0"/>
                <a:cs typeface="Calibri" panose="020F0502020204030204" charset="0"/>
                <a:sym typeface="+mn-ea"/>
              </a:rPr>
              <a:t> se-Asia Tenggara </a:t>
            </a:r>
            <a:r>
              <a:rPr lang="en-US" b="1" dirty="0" err="1">
                <a:solidFill>
                  <a:schemeClr val="bg1"/>
                </a:solidFill>
                <a:latin typeface="Calibri" panose="020F0502020204030204" charset="0"/>
                <a:cs typeface="Calibri" panose="020F0502020204030204" charset="0"/>
                <a:sym typeface="+mn-ea"/>
              </a:rPr>
              <a:t>serta</a:t>
            </a:r>
            <a:r>
              <a:rPr lang="en-US" b="1" dirty="0">
                <a:solidFill>
                  <a:schemeClr val="bg1"/>
                </a:solidFill>
                <a:latin typeface="Calibri" panose="020F0502020204030204" charset="0"/>
                <a:cs typeface="Calibri" panose="020F0502020204030204" charset="0"/>
                <a:sym typeface="+mn-ea"/>
              </a:rPr>
              <a:t> # 1 </a:t>
            </a:r>
          </a:p>
          <a:p>
            <a:pPr algn="ctr"/>
            <a:r>
              <a:rPr lang="en-US" b="1" dirty="0" err="1">
                <a:solidFill>
                  <a:schemeClr val="bg1"/>
                </a:solidFill>
                <a:latin typeface="Calibri" panose="020F0502020204030204" charset="0"/>
                <a:cs typeface="Calibri" panose="020F0502020204030204" charset="0"/>
                <a:sym typeface="+mn-ea"/>
              </a:rPr>
              <a:t>Pilihan</a:t>
            </a:r>
            <a:r>
              <a:rPr lang="en-US" b="1" dirty="0">
                <a:solidFill>
                  <a:schemeClr val="bg1"/>
                </a:solidFill>
                <a:latin typeface="Calibri" panose="020F0502020204030204" charset="0"/>
                <a:cs typeface="Calibri" panose="020F0502020204030204" charset="0"/>
                <a:sym typeface="+mn-ea"/>
              </a:rPr>
              <a:t> </a:t>
            </a:r>
            <a:r>
              <a:rPr lang="en-US" b="1" dirty="0" err="1">
                <a:solidFill>
                  <a:schemeClr val="bg1"/>
                </a:solidFill>
                <a:latin typeface="Calibri" panose="020F0502020204030204" charset="0"/>
                <a:cs typeface="Calibri" panose="020F0502020204030204" charset="0"/>
                <a:sym typeface="+mn-ea"/>
              </a:rPr>
              <a:t>Pelanggan</a:t>
            </a:r>
            <a:r>
              <a:rPr lang="en-US" b="1" dirty="0">
                <a:solidFill>
                  <a:schemeClr val="bg1"/>
                </a:solidFill>
                <a:latin typeface="Calibri" panose="020F0502020204030204" charset="0"/>
                <a:cs typeface="Calibri" panose="020F0502020204030204" charset="0"/>
                <a:sym typeface="+mn-ea"/>
              </a:rPr>
              <a:t> di </a:t>
            </a:r>
            <a:r>
              <a:rPr lang="en-US" b="1" dirty="0" err="1">
                <a:solidFill>
                  <a:schemeClr val="bg1"/>
                </a:solidFill>
                <a:latin typeface="Calibri" panose="020F0502020204030204" charset="0"/>
                <a:cs typeface="Calibri" panose="020F0502020204030204" charset="0"/>
                <a:sym typeface="+mn-ea"/>
              </a:rPr>
              <a:t>Provinsi</a:t>
            </a:r>
            <a:r>
              <a:rPr lang="en-US" b="1" dirty="0">
                <a:solidFill>
                  <a:schemeClr val="bg1"/>
                </a:solidFill>
                <a:latin typeface="Calibri" panose="020F0502020204030204" charset="0"/>
                <a:cs typeface="Calibri" panose="020F0502020204030204" charset="0"/>
                <a:sym typeface="+mn-ea"/>
              </a:rPr>
              <a:t> Nusa Tenggara Barat.</a:t>
            </a:r>
            <a:endParaRPr lang="en-US" dirty="0"/>
          </a:p>
        </p:txBody>
      </p:sp>
      <p:sp>
        <p:nvSpPr>
          <p:cNvPr id="89" name="Rounded Rectangle 8">
            <a:extLst>
              <a:ext uri="{FF2B5EF4-FFF2-40B4-BE49-F238E27FC236}">
                <a16:creationId xmlns:a16="http://schemas.microsoft.com/office/drawing/2014/main" id="{ADDCD3AC-9EAC-1E35-634F-735525DA256E}"/>
              </a:ext>
            </a:extLst>
          </p:cNvPr>
          <p:cNvSpPr/>
          <p:nvPr/>
        </p:nvSpPr>
        <p:spPr>
          <a:xfrm>
            <a:off x="646702" y="2783751"/>
            <a:ext cx="7724775" cy="3215640"/>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42900" indent="-342900" algn="just"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Mengelola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kegiatan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pembangkitan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transmisi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pendistribusian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tenaga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listrik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dengan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jumlah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mutu</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keandalan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sesuai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dengan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standar</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ditetapkan</a:t>
            </a:r>
            <a:r>
              <a:rPr lang="en-US" sz="1600" b="1" dirty="0">
                <a:solidFill>
                  <a:schemeClr val="bg1"/>
                </a:solidFill>
                <a:latin typeface="Calibri" panose="020F0502020204030204" charset="0"/>
                <a:cs typeface="Calibri" panose="020F0502020204030204" charset="0"/>
                <a:sym typeface="+mn-ea"/>
              </a:rPr>
              <a:t>.</a:t>
            </a:r>
          </a:p>
          <a:p>
            <a:pPr marL="342900" indent="-342900" algn="just"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Mengelola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Niaga</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Manajemen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Pelanggan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serta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Penjualan</a:t>
            </a:r>
            <a:r>
              <a:rPr lang="en-US" sz="1600" b="1" dirty="0">
                <a:solidFill>
                  <a:schemeClr val="bg1"/>
                </a:solidFill>
                <a:latin typeface="Calibri" panose="020F0502020204030204" charset="0"/>
                <a:cs typeface="Calibri" panose="020F0502020204030204" charset="0"/>
                <a:sym typeface="+mn-ea"/>
              </a:rPr>
              <a:t> Tenaga Listrik </a:t>
            </a:r>
            <a:r>
              <a:rPr lang="en-US" sz="1600" b="1" dirty="0" err="1">
                <a:solidFill>
                  <a:schemeClr val="bg1"/>
                </a:solidFill>
                <a:latin typeface="Calibri" panose="020F0502020204030204" charset="0"/>
                <a:cs typeface="Calibri" panose="020F0502020204030204" charset="0"/>
                <a:sym typeface="+mn-ea"/>
              </a:rPr>
              <a:t>untuk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memenuhi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kebutuhan</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tingkat</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kepuasan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pelanggan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serta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meningkatkan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kinerja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perusahaan</a:t>
            </a:r>
            <a:r>
              <a:rPr lang="en-US" sz="1600" b="1" dirty="0">
                <a:solidFill>
                  <a:schemeClr val="bg1"/>
                </a:solidFill>
                <a:latin typeface="Calibri" panose="020F0502020204030204" charset="0"/>
                <a:cs typeface="Calibri" panose="020F0502020204030204" charset="0"/>
                <a:sym typeface="+mn-ea"/>
              </a:rPr>
              <a:t>.</a:t>
            </a:r>
          </a:p>
          <a:p>
            <a:pPr marL="342900" indent="-342900" algn="just"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Mengelola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Sumber</a:t>
            </a:r>
            <a:r>
              <a:rPr lang="en-US" sz="1600" b="1" dirty="0">
                <a:solidFill>
                  <a:schemeClr val="bg1"/>
                </a:solidFill>
                <a:latin typeface="Calibri" panose="020F0502020204030204" charset="0"/>
                <a:cs typeface="Calibri" panose="020F0502020204030204" charset="0"/>
                <a:sym typeface="+mn-ea"/>
              </a:rPr>
              <a:t> Daya dan Asset Perusahaan </a:t>
            </a:r>
            <a:r>
              <a:rPr lang="en-US" sz="1600" b="1" dirty="0" err="1">
                <a:solidFill>
                  <a:schemeClr val="bg1"/>
                </a:solidFill>
                <a:latin typeface="Calibri" panose="020F0502020204030204" charset="0"/>
                <a:cs typeface="Calibri" panose="020F0502020204030204" charset="0"/>
                <a:sym typeface="+mn-ea"/>
              </a:rPr>
              <a:t>secara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Efisien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Efektif</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Sinergis</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untuk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menjamin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pengelolaan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usaha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secara</a:t>
            </a:r>
            <a:r>
              <a:rPr lang="en-US" sz="1600" b="1" dirty="0">
                <a:solidFill>
                  <a:schemeClr val="bg1"/>
                </a:solidFill>
                <a:latin typeface="Calibri" panose="020F0502020204030204" charset="0"/>
                <a:cs typeface="Calibri" panose="020F0502020204030204" charset="0"/>
                <a:sym typeface="+mn-ea"/>
              </a:rPr>
              <a:t> optimal dan </a:t>
            </a:r>
            <a:r>
              <a:rPr lang="en-US" sz="1600" b="1" dirty="0" err="1">
                <a:solidFill>
                  <a:schemeClr val="bg1"/>
                </a:solidFill>
                <a:latin typeface="Calibri" panose="020F0502020204030204" charset="0"/>
                <a:cs typeface="Calibri" panose="020F0502020204030204" charset="0"/>
                <a:sym typeface="+mn-ea"/>
              </a:rPr>
              <a:t>memenuhi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kaidah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Keselamatan</a:t>
            </a:r>
            <a:r>
              <a:rPr lang="en-US" sz="1600" b="1" dirty="0">
                <a:solidFill>
                  <a:schemeClr val="bg1"/>
                </a:solidFill>
                <a:latin typeface="Calibri" panose="020F0502020204030204" charset="0"/>
                <a:cs typeface="Calibri" panose="020F0502020204030204" charset="0"/>
                <a:sym typeface="+mn-ea"/>
              </a:rPr>
              <a:t>, Kesehatan </a:t>
            </a:r>
            <a:r>
              <a:rPr lang="en-US" sz="1600" b="1" dirty="0" err="1">
                <a:solidFill>
                  <a:schemeClr val="bg1"/>
                </a:solidFill>
                <a:latin typeface="Calibri" panose="020F0502020204030204" charset="0"/>
                <a:cs typeface="Calibri" panose="020F0502020204030204" charset="0"/>
                <a:sym typeface="+mn-ea"/>
              </a:rPr>
              <a:t>Kerja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Lingkungan</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Keamanan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serta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prinsip</a:t>
            </a:r>
            <a:r>
              <a:rPr lang="en-US" sz="1600" b="1" dirty="0">
                <a:solidFill>
                  <a:schemeClr val="bg1"/>
                </a:solidFill>
                <a:latin typeface="Calibri" panose="020F0502020204030204" charset="0"/>
                <a:cs typeface="Calibri" panose="020F0502020204030204" charset="0"/>
                <a:sym typeface="+mn-ea"/>
              </a:rPr>
              <a:t> tata </a:t>
            </a:r>
            <a:r>
              <a:rPr lang="en-US" sz="1600" b="1" dirty="0" err="1">
                <a:solidFill>
                  <a:schemeClr val="bg1"/>
                </a:solidFill>
                <a:latin typeface="Calibri" panose="020F0502020204030204" charset="0"/>
                <a:cs typeface="Calibri" panose="020F0502020204030204" charset="0"/>
                <a:sym typeface="+mn-ea"/>
              </a:rPr>
              <a:t>kelola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perusahaan</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baik</a:t>
            </a:r>
            <a:r>
              <a:rPr lang="en-US" sz="1600" b="1" dirty="0">
                <a:solidFill>
                  <a:schemeClr val="bg1"/>
                </a:solidFill>
                <a:latin typeface="Calibri" panose="020F0502020204030204" charset="0"/>
                <a:cs typeface="Calibri" panose="020F0502020204030204" charset="0"/>
                <a:sym typeface="+mn-ea"/>
              </a:rPr>
              <a:t> (</a:t>
            </a:r>
            <a:r>
              <a:rPr lang="en-US" sz="1600" b="1" i="1" dirty="0">
                <a:solidFill>
                  <a:schemeClr val="bg1"/>
                </a:solidFill>
                <a:latin typeface="Calibri" panose="020F0502020204030204" charset="0"/>
                <a:cs typeface="Calibri" panose="020F0502020204030204" charset="0"/>
                <a:sym typeface="+mn-ea"/>
              </a:rPr>
              <a:t>Good Corporate Governance</a:t>
            </a:r>
            <a:r>
              <a:rPr lang="en-US" sz="1600" b="1" dirty="0">
                <a:solidFill>
                  <a:schemeClr val="bg1"/>
                </a:solidFill>
                <a:latin typeface="Calibri" panose="020F0502020204030204" charset="0"/>
                <a:cs typeface="Calibri" panose="020F0502020204030204" charset="0"/>
                <a:sym typeface="+mn-ea"/>
              </a:rPr>
              <a:t>).</a:t>
            </a:r>
          </a:p>
        </p:txBody>
      </p:sp>
      <p:sp>
        <p:nvSpPr>
          <p:cNvPr id="90" name="object 55">
            <a:extLst>
              <a:ext uri="{FF2B5EF4-FFF2-40B4-BE49-F238E27FC236}">
                <a16:creationId xmlns:a16="http://schemas.microsoft.com/office/drawing/2014/main" id="{8B2FDB21-AE56-50D6-ABCA-6E4D78340A13}"/>
              </a:ext>
            </a:extLst>
          </p:cNvPr>
          <p:cNvSpPr txBox="1">
            <a:spLocks noGrp="1"/>
          </p:cNvSpPr>
          <p:nvPr>
            <p:ph type="title"/>
          </p:nvPr>
        </p:nvSpPr>
        <p:spPr>
          <a:xfrm>
            <a:off x="286553" y="47502"/>
            <a:ext cx="5809447" cy="505908"/>
          </a:xfrm>
          <a:prstGeom prst="rect">
            <a:avLst/>
          </a:prstGeom>
        </p:spPr>
        <p:txBody>
          <a:bodyPr vert="horz" wrap="square" lIns="0" tIns="13335" rIns="0" bIns="0" rtlCol="0">
            <a:spAutoFit/>
          </a:bodyPr>
          <a:lstStyle/>
          <a:p>
            <a:pPr marL="12700">
              <a:lnSpc>
                <a:spcPct val="100000"/>
              </a:lnSpc>
              <a:spcBef>
                <a:spcPts val="105"/>
              </a:spcBef>
            </a:pPr>
            <a:r>
              <a:rPr lang="en-US" sz="3200" b="1" spc="-5" dirty="0" err="1">
                <a:solidFill>
                  <a:srgbClr val="0070C0"/>
                </a:solidFill>
                <a:latin typeface="Myriad Pro" panose="020B0503030403020204" pitchFamily="34" charset="0"/>
                <a:cs typeface="Arial"/>
              </a:rPr>
              <a:t>Arahan</a:t>
            </a:r>
            <a:r>
              <a:rPr lang="en-US" sz="3200" b="1" spc="-5" dirty="0">
                <a:solidFill>
                  <a:srgbClr val="0070C0"/>
                </a:solidFill>
                <a:latin typeface="Myriad Pro" panose="020B0503030403020204" pitchFamily="34" charset="0"/>
                <a:cs typeface="Arial"/>
              </a:rPr>
              <a:t> General Manager (1/5)</a:t>
            </a:r>
            <a:endParaRPr sz="3200" dirty="0">
              <a:solidFill>
                <a:srgbClr val="0070C0"/>
              </a:solidFill>
              <a:latin typeface="Myriad Pro" panose="020B0503030403020204" pitchFamily="34" charset="0"/>
              <a:cs typeface="Arial"/>
            </a:endParaRPr>
          </a:p>
        </p:txBody>
      </p:sp>
      <p:sp>
        <p:nvSpPr>
          <p:cNvPr id="91" name="object 2">
            <a:extLst>
              <a:ext uri="{FF2B5EF4-FFF2-40B4-BE49-F238E27FC236}">
                <a16:creationId xmlns:a16="http://schemas.microsoft.com/office/drawing/2014/main" id="{BE145675-F6E6-2B27-983D-53C8E5C7D97F}"/>
              </a:ext>
            </a:extLst>
          </p:cNvPr>
          <p:cNvSpPr/>
          <p:nvPr/>
        </p:nvSpPr>
        <p:spPr>
          <a:xfrm>
            <a:off x="236887" y="485429"/>
            <a:ext cx="3295459" cy="307339"/>
          </a:xfrm>
          <a:prstGeom prst="rect">
            <a:avLst/>
          </a:prstGeom>
          <a:blipFill>
            <a:blip r:embed="rId6" cstate="print"/>
            <a:stretch>
              <a:fillRect/>
            </a:stretch>
          </a:blip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pic>
        <p:nvPicPr>
          <p:cNvPr id="94" name="Picture Placeholder 6">
            <a:extLst>
              <a:ext uri="{FF2B5EF4-FFF2-40B4-BE49-F238E27FC236}">
                <a16:creationId xmlns:a16="http://schemas.microsoft.com/office/drawing/2014/main" id="{24071709-3F52-E5C8-9430-5F7EFDD92E70}"/>
              </a:ext>
            </a:extLst>
          </p:cNvPr>
          <p:cNvPicPr>
            <a:picLocks noChangeAspect="1"/>
          </p:cNvPicPr>
          <p:nvPr/>
        </p:nvPicPr>
        <p:blipFill>
          <a:blip r:embed="rId7">
            <a:extLst>
              <a:ext uri="{28A0092B-C50C-407E-A947-70E740481C1C}">
                <a14:useLocalDpi xmlns:a14="http://schemas.microsoft.com/office/drawing/2010/main" val="0"/>
              </a:ext>
            </a:extLst>
          </a:blip>
          <a:srcRect t="10355" b="10355"/>
          <a:stretch>
            <a:fillRect/>
          </a:stretch>
        </p:blipFill>
        <p:spPr>
          <a:xfrm>
            <a:off x="9492827" y="0"/>
            <a:ext cx="2703618" cy="3215641"/>
          </a:xfrm>
          <a:custGeom>
            <a:avLst/>
            <a:gdLst>
              <a:gd name="connsiteX0" fmla="*/ 633447 w 3671812"/>
              <a:gd name="connsiteY0" fmla="*/ 0 h 4367196"/>
              <a:gd name="connsiteX1" fmla="*/ 3670621 w 3671812"/>
              <a:gd name="connsiteY1" fmla="*/ 0 h 4367196"/>
              <a:gd name="connsiteX2" fmla="*/ 3670621 w 3671812"/>
              <a:gd name="connsiteY2" fmla="*/ 3794608 h 4367196"/>
              <a:gd name="connsiteX3" fmla="*/ 3671812 w 3671812"/>
              <a:gd name="connsiteY3" fmla="*/ 3794608 h 4367196"/>
              <a:gd name="connsiteX4" fmla="*/ 3618749 w 3671812"/>
              <a:gd name="connsiteY4" fmla="*/ 3830597 h 4367196"/>
              <a:gd name="connsiteX5" fmla="*/ 3545617 w 3671812"/>
              <a:gd name="connsiteY5" fmla="*/ 3877302 h 4367196"/>
              <a:gd name="connsiteX6" fmla="*/ 3241186 w 3671812"/>
              <a:gd name="connsiteY6" fmla="*/ 4046935 h 4367196"/>
              <a:gd name="connsiteX7" fmla="*/ 3202069 w 3671812"/>
              <a:gd name="connsiteY7" fmla="*/ 4065940 h 4367196"/>
              <a:gd name="connsiteX8" fmla="*/ 3162782 w 3671812"/>
              <a:gd name="connsiteY8" fmla="*/ 4084137 h 4367196"/>
              <a:gd name="connsiteX9" fmla="*/ 3083187 w 3671812"/>
              <a:gd name="connsiteY9" fmla="*/ 4120126 h 4367196"/>
              <a:gd name="connsiteX10" fmla="*/ 2921958 w 3671812"/>
              <a:gd name="connsiteY10" fmla="*/ 4184825 h 4367196"/>
              <a:gd name="connsiteX11" fmla="*/ 2758687 w 3671812"/>
              <a:gd name="connsiteY11" fmla="*/ 4241033 h 4367196"/>
              <a:gd name="connsiteX12" fmla="*/ 2676031 w 3671812"/>
              <a:gd name="connsiteY12" fmla="*/ 4265497 h 4367196"/>
              <a:gd name="connsiteX13" fmla="*/ 2634703 w 3671812"/>
              <a:gd name="connsiteY13" fmla="*/ 4277022 h 4367196"/>
              <a:gd name="connsiteX14" fmla="*/ 2593205 w 3671812"/>
              <a:gd name="connsiteY14" fmla="*/ 4287738 h 4367196"/>
              <a:gd name="connsiteX15" fmla="*/ 2551877 w 3671812"/>
              <a:gd name="connsiteY15" fmla="*/ 4298251 h 4367196"/>
              <a:gd name="connsiteX16" fmla="*/ 2530618 w 3671812"/>
              <a:gd name="connsiteY16" fmla="*/ 4303508 h 4367196"/>
              <a:gd name="connsiteX17" fmla="*/ 2509529 w 3671812"/>
              <a:gd name="connsiteY17" fmla="*/ 4307754 h 4367196"/>
              <a:gd name="connsiteX18" fmla="*/ 2425683 w 3671812"/>
              <a:gd name="connsiteY18" fmla="*/ 4324737 h 4367196"/>
              <a:gd name="connsiteX19" fmla="*/ 2340816 w 3671812"/>
              <a:gd name="connsiteY19" fmla="*/ 4338486 h 4367196"/>
              <a:gd name="connsiteX20" fmla="*/ 2298468 w 3671812"/>
              <a:gd name="connsiteY20" fmla="*/ 4344956 h 4367196"/>
              <a:gd name="connsiteX21" fmla="*/ 2255949 w 3671812"/>
              <a:gd name="connsiteY21" fmla="*/ 4349202 h 4367196"/>
              <a:gd name="connsiteX22" fmla="*/ 2213601 w 3671812"/>
              <a:gd name="connsiteY22" fmla="*/ 4354459 h 4367196"/>
              <a:gd name="connsiteX23" fmla="*/ 2171253 w 3671812"/>
              <a:gd name="connsiteY23" fmla="*/ 4358704 h 4367196"/>
              <a:gd name="connsiteX24" fmla="*/ 2086386 w 3671812"/>
              <a:gd name="connsiteY24" fmla="*/ 4363961 h 4367196"/>
              <a:gd name="connsiteX25" fmla="*/ 2043868 w 3671812"/>
              <a:gd name="connsiteY25" fmla="*/ 4365174 h 4367196"/>
              <a:gd name="connsiteX26" fmla="*/ 2001519 w 3671812"/>
              <a:gd name="connsiteY26" fmla="*/ 4366185 h 4367196"/>
              <a:gd name="connsiteX27" fmla="*/ 1959171 w 3671812"/>
              <a:gd name="connsiteY27" fmla="*/ 4367196 h 4367196"/>
              <a:gd name="connsiteX28" fmla="*/ 1916652 w 3671812"/>
              <a:gd name="connsiteY28" fmla="*/ 4366185 h 4367196"/>
              <a:gd name="connsiteX29" fmla="*/ 1874304 w 3671812"/>
              <a:gd name="connsiteY29" fmla="*/ 4365174 h 4367196"/>
              <a:gd name="connsiteX30" fmla="*/ 1831786 w 3671812"/>
              <a:gd name="connsiteY30" fmla="*/ 4362950 h 4367196"/>
              <a:gd name="connsiteX31" fmla="*/ 1748110 w 3671812"/>
              <a:gd name="connsiteY31" fmla="*/ 4356683 h 4367196"/>
              <a:gd name="connsiteX32" fmla="*/ 1664263 w 3671812"/>
              <a:gd name="connsiteY32" fmla="*/ 4345967 h 4367196"/>
              <a:gd name="connsiteX33" fmla="*/ 1622935 w 3671812"/>
              <a:gd name="connsiteY33" fmla="*/ 4340710 h 4367196"/>
              <a:gd name="connsiteX34" fmla="*/ 1581608 w 3671812"/>
              <a:gd name="connsiteY34" fmla="*/ 4333229 h 4367196"/>
              <a:gd name="connsiteX35" fmla="*/ 1540110 w 3671812"/>
              <a:gd name="connsiteY35" fmla="*/ 4325748 h 4367196"/>
              <a:gd name="connsiteX36" fmla="*/ 1520041 w 3671812"/>
              <a:gd name="connsiteY36" fmla="*/ 4321502 h 4367196"/>
              <a:gd name="connsiteX37" fmla="*/ 1499802 w 3671812"/>
              <a:gd name="connsiteY37" fmla="*/ 4316246 h 4367196"/>
              <a:gd name="connsiteX38" fmla="*/ 1419357 w 3671812"/>
              <a:gd name="connsiteY38" fmla="*/ 4296229 h 4367196"/>
              <a:gd name="connsiteX39" fmla="*/ 1339763 w 3671812"/>
              <a:gd name="connsiteY39" fmla="*/ 4271765 h 4367196"/>
              <a:gd name="connsiteX40" fmla="*/ 1300476 w 3671812"/>
              <a:gd name="connsiteY40" fmla="*/ 4259027 h 4367196"/>
              <a:gd name="connsiteX41" fmla="*/ 1261189 w 3671812"/>
              <a:gd name="connsiteY41" fmla="*/ 4244268 h 4367196"/>
              <a:gd name="connsiteX42" fmla="*/ 1222072 w 3671812"/>
              <a:gd name="connsiteY42" fmla="*/ 4229306 h 4367196"/>
              <a:gd name="connsiteX43" fmla="*/ 1202854 w 3671812"/>
              <a:gd name="connsiteY43" fmla="*/ 4221825 h 4367196"/>
              <a:gd name="connsiteX44" fmla="*/ 1183805 w 3671812"/>
              <a:gd name="connsiteY44" fmla="*/ 4213333 h 4367196"/>
              <a:gd name="connsiteX45" fmla="*/ 1107442 w 3671812"/>
              <a:gd name="connsiteY45" fmla="*/ 4179568 h 4367196"/>
              <a:gd name="connsiteX46" fmla="*/ 1034311 w 3671812"/>
              <a:gd name="connsiteY46" fmla="*/ 4141355 h 4367196"/>
              <a:gd name="connsiteX47" fmla="*/ 998255 w 3671812"/>
              <a:gd name="connsiteY47" fmla="*/ 4121137 h 4367196"/>
              <a:gd name="connsiteX48" fmla="*/ 962200 w 3671812"/>
              <a:gd name="connsiteY48" fmla="*/ 4099908 h 4367196"/>
              <a:gd name="connsiteX49" fmla="*/ 926144 w 3671812"/>
              <a:gd name="connsiteY49" fmla="*/ 4078678 h 4367196"/>
              <a:gd name="connsiteX50" fmla="*/ 908116 w 3671812"/>
              <a:gd name="connsiteY50" fmla="*/ 4068165 h 4367196"/>
              <a:gd name="connsiteX51" fmla="*/ 891109 w 3671812"/>
              <a:gd name="connsiteY51" fmla="*/ 4056438 h 4367196"/>
              <a:gd name="connsiteX52" fmla="*/ 822229 w 3671812"/>
              <a:gd name="connsiteY52" fmla="*/ 4008722 h 4367196"/>
              <a:gd name="connsiteX53" fmla="*/ 789405 w 3671812"/>
              <a:gd name="connsiteY53" fmla="*/ 3983247 h 4367196"/>
              <a:gd name="connsiteX54" fmla="*/ 756410 w 3671812"/>
              <a:gd name="connsiteY54" fmla="*/ 3957772 h 4367196"/>
              <a:gd name="connsiteX55" fmla="*/ 723586 w 3671812"/>
              <a:gd name="connsiteY55" fmla="*/ 3932296 h 4367196"/>
              <a:gd name="connsiteX56" fmla="*/ 691782 w 3671812"/>
              <a:gd name="connsiteY56" fmla="*/ 3904799 h 4367196"/>
              <a:gd name="connsiteX57" fmla="*/ 462693 w 3671812"/>
              <a:gd name="connsiteY57" fmla="*/ 3663997 h 4367196"/>
              <a:gd name="connsiteX58" fmla="*/ 144486 w 3671812"/>
              <a:gd name="connsiteY58" fmla="*/ 3072201 h 4367196"/>
              <a:gd name="connsiteX59" fmla="*/ 8767 w 3671812"/>
              <a:gd name="connsiteY59" fmla="*/ 2395690 h 4367196"/>
              <a:gd name="connsiteX60" fmla="*/ 1454 w 3671812"/>
              <a:gd name="connsiteY60" fmla="*/ 2045708 h 4367196"/>
              <a:gd name="connsiteX61" fmla="*/ 31046 w 3671812"/>
              <a:gd name="connsiteY61" fmla="*/ 1694715 h 4367196"/>
              <a:gd name="connsiteX62" fmla="*/ 184793 w 3671812"/>
              <a:gd name="connsiteY62" fmla="*/ 1000007 h 4367196"/>
              <a:gd name="connsiteX63" fmla="*/ 633447 w 3671812"/>
              <a:gd name="connsiteY63" fmla="*/ 0 h 436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71812" h="4367196">
                <a:moveTo>
                  <a:pt x="633447" y="0"/>
                </a:moveTo>
                <a:lnTo>
                  <a:pt x="3670621" y="0"/>
                </a:lnTo>
                <a:lnTo>
                  <a:pt x="3670621" y="3794608"/>
                </a:lnTo>
                <a:lnTo>
                  <a:pt x="3671812" y="3794608"/>
                </a:lnTo>
                <a:cubicBezTo>
                  <a:pt x="3654805" y="3806133"/>
                  <a:pt x="3636777" y="3818870"/>
                  <a:pt x="3618749" y="3830597"/>
                </a:cubicBezTo>
                <a:lnTo>
                  <a:pt x="3545617" y="3877302"/>
                </a:lnTo>
                <a:cubicBezTo>
                  <a:pt x="3446975" y="3937755"/>
                  <a:pt x="3346291" y="3995984"/>
                  <a:pt x="3241186" y="4046935"/>
                </a:cubicBezTo>
                <a:lnTo>
                  <a:pt x="3202069" y="4065940"/>
                </a:lnTo>
                <a:lnTo>
                  <a:pt x="3162782" y="4084137"/>
                </a:lnTo>
                <a:cubicBezTo>
                  <a:pt x="3136250" y="4095662"/>
                  <a:pt x="3109719" y="4108399"/>
                  <a:pt x="3083187" y="4120126"/>
                </a:cubicBezTo>
                <a:cubicBezTo>
                  <a:pt x="3030124" y="4142366"/>
                  <a:pt x="2976041" y="4165820"/>
                  <a:pt x="2921958" y="4184825"/>
                </a:cubicBezTo>
                <a:cubicBezTo>
                  <a:pt x="2867874" y="4206055"/>
                  <a:pt x="2812770" y="4223038"/>
                  <a:pt x="2758687" y="4241033"/>
                </a:cubicBezTo>
                <a:lnTo>
                  <a:pt x="2676031" y="4265497"/>
                </a:lnTo>
                <a:cubicBezTo>
                  <a:pt x="2662255" y="4269743"/>
                  <a:pt x="2648479" y="4273787"/>
                  <a:pt x="2634703" y="4277022"/>
                </a:cubicBezTo>
                <a:lnTo>
                  <a:pt x="2593205" y="4287738"/>
                </a:lnTo>
                <a:lnTo>
                  <a:pt x="2551877" y="4298251"/>
                </a:lnTo>
                <a:lnTo>
                  <a:pt x="2530618" y="4303508"/>
                </a:lnTo>
                <a:lnTo>
                  <a:pt x="2509529" y="4307754"/>
                </a:lnTo>
                <a:lnTo>
                  <a:pt x="2425683" y="4324737"/>
                </a:lnTo>
                <a:cubicBezTo>
                  <a:pt x="2397110" y="4329994"/>
                  <a:pt x="2369558" y="4334240"/>
                  <a:pt x="2340816" y="4338486"/>
                </a:cubicBezTo>
                <a:lnTo>
                  <a:pt x="2298468" y="4344956"/>
                </a:lnTo>
                <a:lnTo>
                  <a:pt x="2255949" y="4349202"/>
                </a:lnTo>
                <a:lnTo>
                  <a:pt x="2213601" y="4354459"/>
                </a:lnTo>
                <a:cubicBezTo>
                  <a:pt x="2199825" y="4355470"/>
                  <a:pt x="2185029" y="4357694"/>
                  <a:pt x="2171253" y="4358704"/>
                </a:cubicBezTo>
                <a:lnTo>
                  <a:pt x="2086386" y="4363961"/>
                </a:lnTo>
                <a:cubicBezTo>
                  <a:pt x="2072610" y="4365174"/>
                  <a:pt x="2057644" y="4365174"/>
                  <a:pt x="2043868" y="4365174"/>
                </a:cubicBezTo>
                <a:lnTo>
                  <a:pt x="2001519" y="4366185"/>
                </a:lnTo>
                <a:lnTo>
                  <a:pt x="1959171" y="4367196"/>
                </a:lnTo>
                <a:lnTo>
                  <a:pt x="1916652" y="4366185"/>
                </a:lnTo>
                <a:lnTo>
                  <a:pt x="1874304" y="4365174"/>
                </a:lnTo>
                <a:cubicBezTo>
                  <a:pt x="1860528" y="4365174"/>
                  <a:pt x="1845562" y="4363961"/>
                  <a:pt x="1831786" y="4362950"/>
                </a:cubicBezTo>
                <a:lnTo>
                  <a:pt x="1748110" y="4356683"/>
                </a:lnTo>
                <a:cubicBezTo>
                  <a:pt x="1720558" y="4354459"/>
                  <a:pt x="1692836" y="4349202"/>
                  <a:pt x="1664263" y="4345967"/>
                </a:cubicBezTo>
                <a:cubicBezTo>
                  <a:pt x="1650487" y="4343945"/>
                  <a:pt x="1636711" y="4342732"/>
                  <a:pt x="1622935" y="4340710"/>
                </a:cubicBezTo>
                <a:lnTo>
                  <a:pt x="1581608" y="4333229"/>
                </a:lnTo>
                <a:lnTo>
                  <a:pt x="1540110" y="4325748"/>
                </a:lnTo>
                <a:lnTo>
                  <a:pt x="1520041" y="4321502"/>
                </a:lnTo>
                <a:lnTo>
                  <a:pt x="1499802" y="4316246"/>
                </a:lnTo>
                <a:lnTo>
                  <a:pt x="1419357" y="4296229"/>
                </a:lnTo>
                <a:cubicBezTo>
                  <a:pt x="1392826" y="4288748"/>
                  <a:pt x="1366294" y="4280257"/>
                  <a:pt x="1339763" y="4271765"/>
                </a:cubicBezTo>
                <a:cubicBezTo>
                  <a:pt x="1327007" y="4267519"/>
                  <a:pt x="1313231" y="4264284"/>
                  <a:pt x="1300476" y="4259027"/>
                </a:cubicBezTo>
                <a:lnTo>
                  <a:pt x="1261189" y="4244268"/>
                </a:lnTo>
                <a:lnTo>
                  <a:pt x="1222072" y="4229306"/>
                </a:lnTo>
                <a:cubicBezTo>
                  <a:pt x="1215609" y="4227284"/>
                  <a:pt x="1209316" y="4225060"/>
                  <a:pt x="1202854" y="4221825"/>
                </a:cubicBezTo>
                <a:lnTo>
                  <a:pt x="1183805" y="4213333"/>
                </a:lnTo>
                <a:lnTo>
                  <a:pt x="1107442" y="4179568"/>
                </a:lnTo>
                <a:cubicBezTo>
                  <a:pt x="1083122" y="4166831"/>
                  <a:pt x="1058631" y="4154093"/>
                  <a:pt x="1034311" y="4141355"/>
                </a:cubicBezTo>
                <a:cubicBezTo>
                  <a:pt x="1022576" y="4134886"/>
                  <a:pt x="1009990" y="4128618"/>
                  <a:pt x="998255" y="4121137"/>
                </a:cubicBezTo>
                <a:lnTo>
                  <a:pt x="962200" y="4099908"/>
                </a:lnTo>
                <a:lnTo>
                  <a:pt x="926144" y="4078678"/>
                </a:lnTo>
                <a:lnTo>
                  <a:pt x="908116" y="4068165"/>
                </a:lnTo>
                <a:lnTo>
                  <a:pt x="891109" y="4056438"/>
                </a:lnTo>
                <a:lnTo>
                  <a:pt x="822229" y="4008722"/>
                </a:lnTo>
                <a:cubicBezTo>
                  <a:pt x="810494" y="4001241"/>
                  <a:pt x="799949" y="3991739"/>
                  <a:pt x="789405" y="3983247"/>
                </a:cubicBezTo>
                <a:lnTo>
                  <a:pt x="756410" y="3957772"/>
                </a:lnTo>
                <a:lnTo>
                  <a:pt x="723586" y="3932296"/>
                </a:lnTo>
                <a:cubicBezTo>
                  <a:pt x="713042" y="3923804"/>
                  <a:pt x="702327" y="3914302"/>
                  <a:pt x="691782" y="3904799"/>
                </a:cubicBezTo>
                <a:cubicBezTo>
                  <a:pt x="607936" y="3831608"/>
                  <a:pt x="531573" y="3750936"/>
                  <a:pt x="462693" y="3663997"/>
                </a:cubicBezTo>
                <a:cubicBezTo>
                  <a:pt x="324934" y="3489107"/>
                  <a:pt x="218808" y="3287528"/>
                  <a:pt x="144486" y="3072201"/>
                </a:cubicBezTo>
                <a:cubicBezTo>
                  <a:pt x="70334" y="2857076"/>
                  <a:pt x="25774" y="2628001"/>
                  <a:pt x="8767" y="2395690"/>
                </a:cubicBezTo>
                <a:cubicBezTo>
                  <a:pt x="263" y="2279029"/>
                  <a:pt x="-1778" y="2162369"/>
                  <a:pt x="1454" y="2045708"/>
                </a:cubicBezTo>
                <a:cubicBezTo>
                  <a:pt x="5706" y="1928036"/>
                  <a:pt x="15230" y="1812387"/>
                  <a:pt x="31046" y="1694715"/>
                </a:cubicBezTo>
                <a:cubicBezTo>
                  <a:pt x="62850" y="1460382"/>
                  <a:pt x="114893" y="1227061"/>
                  <a:pt x="184793" y="1000007"/>
                </a:cubicBezTo>
                <a:cubicBezTo>
                  <a:pt x="292960" y="651238"/>
                  <a:pt x="443645" y="313993"/>
                  <a:pt x="633447" y="0"/>
                </a:cubicBezTo>
                <a:close/>
              </a:path>
            </a:pathLst>
          </a:custGeom>
          <a:solidFill>
            <a:srgbClr val="00687D"/>
          </a:solidFill>
        </p:spPr>
      </p:pic>
      <p:sp>
        <p:nvSpPr>
          <p:cNvPr id="95" name="Rounded Rectangle 16">
            <a:extLst>
              <a:ext uri="{FF2B5EF4-FFF2-40B4-BE49-F238E27FC236}">
                <a16:creationId xmlns:a16="http://schemas.microsoft.com/office/drawing/2014/main" id="{55B05BFF-BEB8-47F0-D9C2-2CA625AC842A}"/>
              </a:ext>
            </a:extLst>
          </p:cNvPr>
          <p:cNvSpPr/>
          <p:nvPr/>
        </p:nvSpPr>
        <p:spPr>
          <a:xfrm>
            <a:off x="10006440" y="2157685"/>
            <a:ext cx="2027775" cy="766779"/>
          </a:xfrm>
          <a:prstGeom prst="roundRect">
            <a:avLst/>
          </a:prstGeom>
          <a:solidFill>
            <a:schemeClr val="accent1">
              <a:lumMod val="60000"/>
              <a:lumOff val="40000"/>
              <a:alpha val="7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700" b="1" u="sng"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SUDJARWO</a:t>
            </a:r>
          </a:p>
          <a:p>
            <a:pPr algn="ctr"/>
            <a:r>
              <a:rPr lang="en-US" sz="1700" b="1"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GM PLN UIW NTB</a:t>
            </a:r>
          </a:p>
        </p:txBody>
      </p:sp>
      <p:sp>
        <p:nvSpPr>
          <p:cNvPr id="2" name="TextBox 29">
            <a:extLst>
              <a:ext uri="{FF2B5EF4-FFF2-40B4-BE49-F238E27FC236}">
                <a16:creationId xmlns:a16="http://schemas.microsoft.com/office/drawing/2014/main" id="{4F79B086-3A19-AE20-6D00-866E2AB0BBA4}"/>
              </a:ext>
            </a:extLst>
          </p:cNvPr>
          <p:cNvSpPr txBox="1">
            <a:spLocks noChangeArrowheads="1"/>
          </p:cNvSpPr>
          <p:nvPr/>
        </p:nvSpPr>
        <p:spPr bwMode="auto">
          <a:xfrm>
            <a:off x="8778329" y="3485267"/>
            <a:ext cx="29763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dirty="0">
                <a:highlight>
                  <a:srgbClr val="FFFF00"/>
                </a:highlight>
                <a:ea typeface="Calibri" panose="020F0502020204030204" charset="0"/>
                <a:cs typeface="+mn-lt"/>
                <a:sym typeface="思源黑体" panose="020B0400000000000000" pitchFamily="34" charset="-122"/>
              </a:rPr>
              <a:t>Motto</a:t>
            </a:r>
            <a:endParaRPr lang="zh-CN" altLang="en-US" sz="2000" dirty="0">
              <a:solidFill>
                <a:schemeClr val="tx1"/>
              </a:solidFill>
              <a:ea typeface="Calibri" panose="020F0502020204030204" charset="0"/>
              <a:cs typeface="Calibri" panose="020F0502020204030204" charset="0"/>
              <a:sym typeface="思源黑体" panose="020B0400000000000000" pitchFamily="34" charset="-122"/>
            </a:endParaRPr>
          </a:p>
        </p:txBody>
      </p:sp>
      <p:sp>
        <p:nvSpPr>
          <p:cNvPr id="11" name="Rounded Rectangle 8">
            <a:extLst>
              <a:ext uri="{FF2B5EF4-FFF2-40B4-BE49-F238E27FC236}">
                <a16:creationId xmlns:a16="http://schemas.microsoft.com/office/drawing/2014/main" id="{8A1854AD-92F7-D954-15A8-4E9C43C5DEFF}"/>
              </a:ext>
            </a:extLst>
          </p:cNvPr>
          <p:cNvSpPr/>
          <p:nvPr/>
        </p:nvSpPr>
        <p:spPr>
          <a:xfrm>
            <a:off x="8778329" y="3865563"/>
            <a:ext cx="2976341" cy="954579"/>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fontAlgn="auto">
              <a:spcAft>
                <a:spcPts val="1200"/>
              </a:spcAft>
            </a:pPr>
            <a:r>
              <a:rPr lang="en-US" sz="1700" b="1" i="1" dirty="0">
                <a:solidFill>
                  <a:schemeClr val="bg1"/>
                </a:solidFill>
                <a:latin typeface="Calibri" panose="020F0502020204030204" charset="0"/>
                <a:cs typeface="Calibri" panose="020F0502020204030204" charset="0"/>
                <a:sym typeface="+mn-ea"/>
              </a:rPr>
              <a:t>Listrik </a:t>
            </a:r>
            <a:r>
              <a:rPr lang="en-US" sz="1700" b="1" i="1" dirty="0" err="1">
                <a:solidFill>
                  <a:schemeClr val="bg1"/>
                </a:solidFill>
                <a:latin typeface="Calibri" panose="020F0502020204030204" charset="0"/>
                <a:cs typeface="Calibri" panose="020F0502020204030204" charset="0"/>
                <a:sym typeface="+mn-ea"/>
              </a:rPr>
              <a:t>Untuk</a:t>
            </a:r>
            <a:r>
              <a:rPr lang="en-US" sz="1700" b="1" i="1" dirty="0">
                <a:solidFill>
                  <a:schemeClr val="bg1"/>
                </a:solidFill>
                <a:latin typeface="Calibri" panose="020F0502020204030204" charset="0"/>
                <a:cs typeface="Calibri" panose="020F0502020204030204" charset="0"/>
                <a:sym typeface="+mn-ea"/>
              </a:rPr>
              <a:t> </a:t>
            </a:r>
            <a:r>
              <a:rPr lang="en-US" sz="1700" b="1" i="1" dirty="0" err="1">
                <a:solidFill>
                  <a:schemeClr val="bg1"/>
                </a:solidFill>
                <a:latin typeface="Calibri" panose="020F0502020204030204" charset="0"/>
                <a:cs typeface="Calibri" panose="020F0502020204030204" charset="0"/>
                <a:sym typeface="+mn-ea"/>
              </a:rPr>
              <a:t>Kehidupan</a:t>
            </a:r>
            <a:r>
              <a:rPr lang="en-US" sz="1700" b="1" i="1" dirty="0">
                <a:solidFill>
                  <a:schemeClr val="bg1"/>
                </a:solidFill>
                <a:latin typeface="Calibri" panose="020F0502020204030204" charset="0"/>
                <a:cs typeface="Calibri" panose="020F0502020204030204" charset="0"/>
                <a:sym typeface="+mn-ea"/>
              </a:rPr>
              <a:t> Yang </a:t>
            </a:r>
            <a:r>
              <a:rPr lang="en-US" sz="1700" b="1" i="1" dirty="0" err="1">
                <a:solidFill>
                  <a:schemeClr val="bg1"/>
                </a:solidFill>
                <a:latin typeface="Calibri" panose="020F0502020204030204" charset="0"/>
                <a:cs typeface="Calibri" panose="020F0502020204030204" charset="0"/>
                <a:sym typeface="+mn-ea"/>
              </a:rPr>
              <a:t>Lebih</a:t>
            </a:r>
            <a:r>
              <a:rPr lang="en-US" sz="1700" b="1" i="1" dirty="0">
                <a:solidFill>
                  <a:schemeClr val="bg1"/>
                </a:solidFill>
                <a:latin typeface="Calibri" panose="020F0502020204030204" charset="0"/>
                <a:cs typeface="Calibri" panose="020F0502020204030204" charset="0"/>
                <a:sym typeface="+mn-ea"/>
              </a:rPr>
              <a:t> </a:t>
            </a:r>
            <a:r>
              <a:rPr lang="en-US" sz="1700" b="1" i="1" dirty="0" err="1">
                <a:solidFill>
                  <a:schemeClr val="bg1"/>
                </a:solidFill>
                <a:latin typeface="Calibri" panose="020F0502020204030204" charset="0"/>
                <a:cs typeface="Calibri" panose="020F0502020204030204" charset="0"/>
                <a:sym typeface="+mn-ea"/>
              </a:rPr>
              <a:t>Baik</a:t>
            </a:r>
            <a:endParaRPr lang="en-US" sz="1700" b="1" i="1" dirty="0">
              <a:solidFill>
                <a:schemeClr val="bg1"/>
              </a:solidFill>
              <a:latin typeface="Calibri" panose="020F0502020204030204" charset="0"/>
              <a:cs typeface="Calibri" panose="020F0502020204030204" charset="0"/>
              <a:sym typeface="+mn-ea"/>
            </a:endParaRPr>
          </a:p>
        </p:txBody>
      </p:sp>
    </p:spTree>
    <p:extLst>
      <p:ext uri="{BB962C8B-B14F-4D97-AF65-F5344CB8AC3E}">
        <p14:creationId xmlns:p14="http://schemas.microsoft.com/office/powerpoint/2010/main" val="2469182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92804" y="1648710"/>
            <a:ext cx="3075866" cy="1198411"/>
          </a:xfrm>
          <a:prstGeom prst="rect">
            <a:avLst/>
          </a:prstGeom>
          <a:blipFill>
            <a:blip r:embed="rId2" cstate="print"/>
            <a:stretch>
              <a:fillRect/>
            </a:stretch>
          </a:blipFill>
        </p:spPr>
        <p:txBody>
          <a:bodyPr wrap="square" lIns="0" tIns="0" rIns="0" bIns="0" rtlCol="0"/>
          <a:lstStyle/>
          <a:p>
            <a:endParaRPr/>
          </a:p>
        </p:txBody>
      </p:sp>
      <p:grpSp>
        <p:nvGrpSpPr>
          <p:cNvPr id="64" name="Group 63">
            <a:extLst>
              <a:ext uri="{FF2B5EF4-FFF2-40B4-BE49-F238E27FC236}">
                <a16:creationId xmlns:a16="http://schemas.microsoft.com/office/drawing/2014/main" id="{074F26E4-18FD-D237-4434-6FF052000445}"/>
              </a:ext>
            </a:extLst>
          </p:cNvPr>
          <p:cNvGrpSpPr/>
          <p:nvPr/>
        </p:nvGrpSpPr>
        <p:grpSpPr>
          <a:xfrm>
            <a:off x="4494377" y="490282"/>
            <a:ext cx="1897380" cy="803910"/>
            <a:chOff x="620701" y="697479"/>
            <a:chExt cx="1897380" cy="803910"/>
          </a:xfrm>
        </p:grpSpPr>
        <p:sp>
          <p:nvSpPr>
            <p:cNvPr id="4" name="object 4"/>
            <p:cNvSpPr/>
            <p:nvPr/>
          </p:nvSpPr>
          <p:spPr>
            <a:xfrm>
              <a:off x="620701" y="697479"/>
              <a:ext cx="1897380" cy="803910"/>
            </a:xfrm>
            <a:custGeom>
              <a:avLst/>
              <a:gdLst/>
              <a:ahLst/>
              <a:cxnLst/>
              <a:rect l="l" t="t" r="r" b="b"/>
              <a:pathLst>
                <a:path w="1897380" h="803910">
                  <a:moveTo>
                    <a:pt x="1589705" y="667923"/>
                  </a:moveTo>
                  <a:lnTo>
                    <a:pt x="336763" y="667923"/>
                  </a:lnTo>
                  <a:lnTo>
                    <a:pt x="363437" y="706018"/>
                  </a:lnTo>
                  <a:lnTo>
                    <a:pt x="396186" y="738969"/>
                  </a:lnTo>
                  <a:lnTo>
                    <a:pt x="434236" y="765979"/>
                  </a:lnTo>
                  <a:lnTo>
                    <a:pt x="476811" y="786256"/>
                  </a:lnTo>
                  <a:lnTo>
                    <a:pt x="523138" y="799004"/>
                  </a:lnTo>
                  <a:lnTo>
                    <a:pt x="572441" y="803430"/>
                  </a:lnTo>
                  <a:lnTo>
                    <a:pt x="618756" y="799516"/>
                  </a:lnTo>
                  <a:lnTo>
                    <a:pt x="662395" y="788268"/>
                  </a:lnTo>
                  <a:lnTo>
                    <a:pt x="702895" y="770300"/>
                  </a:lnTo>
                  <a:lnTo>
                    <a:pt x="739563" y="746283"/>
                  </a:lnTo>
                  <a:lnTo>
                    <a:pt x="771764" y="716872"/>
                  </a:lnTo>
                  <a:lnTo>
                    <a:pt x="1552292" y="716872"/>
                  </a:lnTo>
                  <a:lnTo>
                    <a:pt x="1563060" y="706018"/>
                  </a:lnTo>
                  <a:lnTo>
                    <a:pt x="1589705" y="667923"/>
                  </a:lnTo>
                  <a:close/>
                </a:path>
                <a:path w="1897380" h="803910">
                  <a:moveTo>
                    <a:pt x="1552292" y="716872"/>
                  </a:moveTo>
                  <a:lnTo>
                    <a:pt x="771764" y="716872"/>
                  </a:lnTo>
                  <a:lnTo>
                    <a:pt x="803964" y="746223"/>
                  </a:lnTo>
                  <a:lnTo>
                    <a:pt x="840629" y="770233"/>
                  </a:lnTo>
                  <a:lnTo>
                    <a:pt x="881125" y="788224"/>
                  </a:lnTo>
                  <a:lnTo>
                    <a:pt x="924818" y="799516"/>
                  </a:lnTo>
                  <a:lnTo>
                    <a:pt x="971074" y="803430"/>
                  </a:lnTo>
                  <a:lnTo>
                    <a:pt x="1025654" y="798013"/>
                  </a:lnTo>
                  <a:lnTo>
                    <a:pt x="1076484" y="782471"/>
                  </a:lnTo>
                  <a:lnTo>
                    <a:pt x="1122470" y="757866"/>
                  </a:lnTo>
                  <a:lnTo>
                    <a:pt x="1162518" y="725263"/>
                  </a:lnTo>
                  <a:lnTo>
                    <a:pt x="1543956" y="725263"/>
                  </a:lnTo>
                  <a:lnTo>
                    <a:pt x="1552292" y="716872"/>
                  </a:lnTo>
                  <a:close/>
                </a:path>
                <a:path w="1897380" h="803910">
                  <a:moveTo>
                    <a:pt x="1543956" y="725263"/>
                  </a:moveTo>
                  <a:lnTo>
                    <a:pt x="1162518" y="725263"/>
                  </a:lnTo>
                  <a:lnTo>
                    <a:pt x="1202661" y="757866"/>
                  </a:lnTo>
                  <a:lnTo>
                    <a:pt x="1248679" y="782471"/>
                  </a:lnTo>
                  <a:lnTo>
                    <a:pt x="1299477" y="798013"/>
                  </a:lnTo>
                  <a:lnTo>
                    <a:pt x="1353961" y="803430"/>
                  </a:lnTo>
                  <a:lnTo>
                    <a:pt x="1403334" y="799004"/>
                  </a:lnTo>
                  <a:lnTo>
                    <a:pt x="1449637" y="786290"/>
                  </a:lnTo>
                  <a:lnTo>
                    <a:pt x="1492219" y="766037"/>
                  </a:lnTo>
                  <a:lnTo>
                    <a:pt x="1530270" y="739037"/>
                  </a:lnTo>
                  <a:lnTo>
                    <a:pt x="1543956" y="725263"/>
                  </a:lnTo>
                  <a:close/>
                </a:path>
                <a:path w="1897380" h="803910">
                  <a:moveTo>
                    <a:pt x="1885735" y="610730"/>
                  </a:moveTo>
                  <a:lnTo>
                    <a:pt x="126423" y="610730"/>
                  </a:lnTo>
                  <a:lnTo>
                    <a:pt x="150525" y="642268"/>
                  </a:lnTo>
                  <a:lnTo>
                    <a:pt x="181919" y="666656"/>
                  </a:lnTo>
                  <a:lnTo>
                    <a:pt x="219100" y="682389"/>
                  </a:lnTo>
                  <a:lnTo>
                    <a:pt x="260564" y="687967"/>
                  </a:lnTo>
                  <a:lnTo>
                    <a:pt x="280992" y="686628"/>
                  </a:lnTo>
                  <a:lnTo>
                    <a:pt x="300609" y="682724"/>
                  </a:lnTo>
                  <a:lnTo>
                    <a:pt x="319254" y="676431"/>
                  </a:lnTo>
                  <a:lnTo>
                    <a:pt x="336763" y="667923"/>
                  </a:lnTo>
                  <a:lnTo>
                    <a:pt x="1740620" y="667923"/>
                  </a:lnTo>
                  <a:lnTo>
                    <a:pt x="1756726" y="658599"/>
                  </a:lnTo>
                  <a:lnTo>
                    <a:pt x="1780103" y="637778"/>
                  </a:lnTo>
                  <a:lnTo>
                    <a:pt x="1858260" y="637778"/>
                  </a:lnTo>
                  <a:lnTo>
                    <a:pt x="1874730" y="626839"/>
                  </a:lnTo>
                  <a:lnTo>
                    <a:pt x="1885735" y="610730"/>
                  </a:lnTo>
                  <a:close/>
                </a:path>
                <a:path w="1897380" h="803910">
                  <a:moveTo>
                    <a:pt x="1740620" y="667923"/>
                  </a:moveTo>
                  <a:lnTo>
                    <a:pt x="1589705" y="667923"/>
                  </a:lnTo>
                  <a:lnTo>
                    <a:pt x="1607195" y="676366"/>
                  </a:lnTo>
                  <a:lnTo>
                    <a:pt x="1625837" y="682666"/>
                  </a:lnTo>
                  <a:lnTo>
                    <a:pt x="1645459" y="686606"/>
                  </a:lnTo>
                  <a:lnTo>
                    <a:pt x="1665890" y="687967"/>
                  </a:lnTo>
                  <a:lnTo>
                    <a:pt x="1698896" y="684452"/>
                  </a:lnTo>
                  <a:lnTo>
                    <a:pt x="1729416" y="674409"/>
                  </a:lnTo>
                  <a:lnTo>
                    <a:pt x="1740620" y="667923"/>
                  </a:lnTo>
                  <a:close/>
                </a:path>
                <a:path w="1897380" h="803910">
                  <a:moveTo>
                    <a:pt x="1858260" y="637778"/>
                  </a:moveTo>
                  <a:lnTo>
                    <a:pt x="1780103" y="637778"/>
                  </a:lnTo>
                  <a:lnTo>
                    <a:pt x="1789254" y="642499"/>
                  </a:lnTo>
                  <a:lnTo>
                    <a:pt x="1799018" y="646069"/>
                  </a:lnTo>
                  <a:lnTo>
                    <a:pt x="1809322" y="648328"/>
                  </a:lnTo>
                  <a:lnTo>
                    <a:pt x="1820090" y="649116"/>
                  </a:lnTo>
                  <a:lnTo>
                    <a:pt x="1850185" y="643142"/>
                  </a:lnTo>
                  <a:lnTo>
                    <a:pt x="1858260" y="637778"/>
                  </a:lnTo>
                  <a:close/>
                </a:path>
                <a:path w="1897380" h="803910">
                  <a:moveTo>
                    <a:pt x="86118" y="450669"/>
                  </a:moveTo>
                  <a:lnTo>
                    <a:pt x="52604" y="457352"/>
                  </a:lnTo>
                  <a:lnTo>
                    <a:pt x="25229" y="475573"/>
                  </a:lnTo>
                  <a:lnTo>
                    <a:pt x="6769" y="502593"/>
                  </a:lnTo>
                  <a:lnTo>
                    <a:pt x="0" y="535672"/>
                  </a:lnTo>
                  <a:lnTo>
                    <a:pt x="6769" y="568756"/>
                  </a:lnTo>
                  <a:lnTo>
                    <a:pt x="25229" y="595775"/>
                  </a:lnTo>
                  <a:lnTo>
                    <a:pt x="52604" y="613994"/>
                  </a:lnTo>
                  <a:lnTo>
                    <a:pt x="86118" y="620675"/>
                  </a:lnTo>
                  <a:lnTo>
                    <a:pt x="96910" y="620017"/>
                  </a:lnTo>
                  <a:lnTo>
                    <a:pt x="107274" y="618092"/>
                  </a:lnTo>
                  <a:lnTo>
                    <a:pt x="117136" y="614972"/>
                  </a:lnTo>
                  <a:lnTo>
                    <a:pt x="126423" y="610730"/>
                  </a:lnTo>
                  <a:lnTo>
                    <a:pt x="1885735" y="610730"/>
                  </a:lnTo>
                  <a:lnTo>
                    <a:pt x="1891263" y="602639"/>
                  </a:lnTo>
                  <a:lnTo>
                    <a:pt x="1897321" y="572975"/>
                  </a:lnTo>
                  <a:lnTo>
                    <a:pt x="1891340" y="543309"/>
                  </a:lnTo>
                  <a:lnTo>
                    <a:pt x="1874861" y="519105"/>
                  </a:lnTo>
                  <a:lnTo>
                    <a:pt x="1850369" y="502798"/>
                  </a:lnTo>
                  <a:lnTo>
                    <a:pt x="1822684" y="497285"/>
                  </a:lnTo>
                  <a:lnTo>
                    <a:pt x="1815124" y="497285"/>
                  </a:lnTo>
                  <a:lnTo>
                    <a:pt x="1798540" y="460614"/>
                  </a:lnTo>
                  <a:lnTo>
                    <a:pt x="126423" y="460614"/>
                  </a:lnTo>
                  <a:lnTo>
                    <a:pt x="117114" y="456372"/>
                  </a:lnTo>
                  <a:lnTo>
                    <a:pt x="107215" y="453252"/>
                  </a:lnTo>
                  <a:lnTo>
                    <a:pt x="96844" y="451327"/>
                  </a:lnTo>
                  <a:lnTo>
                    <a:pt x="86118" y="450669"/>
                  </a:lnTo>
                  <a:close/>
                </a:path>
                <a:path w="1897380" h="803910">
                  <a:moveTo>
                    <a:pt x="1820352" y="496821"/>
                  </a:moveTo>
                  <a:lnTo>
                    <a:pt x="1818522" y="496821"/>
                  </a:lnTo>
                  <a:lnTo>
                    <a:pt x="1816823" y="497285"/>
                  </a:lnTo>
                  <a:lnTo>
                    <a:pt x="1822684" y="497285"/>
                  </a:lnTo>
                  <a:lnTo>
                    <a:pt x="1820352" y="496821"/>
                  </a:lnTo>
                  <a:close/>
                </a:path>
                <a:path w="1897380" h="803910">
                  <a:moveTo>
                    <a:pt x="260564" y="383376"/>
                  </a:moveTo>
                  <a:lnTo>
                    <a:pt x="219012" y="388955"/>
                  </a:lnTo>
                  <a:lnTo>
                    <a:pt x="181801" y="404688"/>
                  </a:lnTo>
                  <a:lnTo>
                    <a:pt x="150437" y="429075"/>
                  </a:lnTo>
                  <a:lnTo>
                    <a:pt x="126423" y="460614"/>
                  </a:lnTo>
                  <a:lnTo>
                    <a:pt x="1798540" y="460614"/>
                  </a:lnTo>
                  <a:lnTo>
                    <a:pt x="1794563" y="451822"/>
                  </a:lnTo>
                  <a:lnTo>
                    <a:pt x="1760893" y="415739"/>
                  </a:lnTo>
                  <a:lnTo>
                    <a:pt x="1738178" y="403421"/>
                  </a:lnTo>
                  <a:lnTo>
                    <a:pt x="336763" y="403421"/>
                  </a:lnTo>
                  <a:lnTo>
                    <a:pt x="319254" y="394983"/>
                  </a:lnTo>
                  <a:lnTo>
                    <a:pt x="300609" y="388683"/>
                  </a:lnTo>
                  <a:lnTo>
                    <a:pt x="280992" y="384740"/>
                  </a:lnTo>
                  <a:lnTo>
                    <a:pt x="260564" y="383376"/>
                  </a:lnTo>
                  <a:close/>
                </a:path>
                <a:path w="1897380" h="803910">
                  <a:moveTo>
                    <a:pt x="768458" y="84228"/>
                  </a:moveTo>
                  <a:lnTo>
                    <a:pt x="717025" y="89028"/>
                  </a:lnTo>
                  <a:lnTo>
                    <a:pt x="668854" y="102833"/>
                  </a:lnTo>
                  <a:lnTo>
                    <a:pt x="624835" y="124756"/>
                  </a:lnTo>
                  <a:lnTo>
                    <a:pt x="585856" y="153907"/>
                  </a:lnTo>
                  <a:lnTo>
                    <a:pt x="552807" y="189397"/>
                  </a:lnTo>
                  <a:lnTo>
                    <a:pt x="526577" y="230338"/>
                  </a:lnTo>
                  <a:lnTo>
                    <a:pt x="508056" y="275839"/>
                  </a:lnTo>
                  <a:lnTo>
                    <a:pt x="455455" y="294379"/>
                  </a:lnTo>
                  <a:lnTo>
                    <a:pt x="408536" y="322618"/>
                  </a:lnTo>
                  <a:lnTo>
                    <a:pt x="368553" y="359363"/>
                  </a:lnTo>
                  <a:lnTo>
                    <a:pt x="336763" y="403421"/>
                  </a:lnTo>
                  <a:lnTo>
                    <a:pt x="1589705" y="403421"/>
                  </a:lnTo>
                  <a:lnTo>
                    <a:pt x="1577962" y="384936"/>
                  </a:lnTo>
                  <a:lnTo>
                    <a:pt x="1564762" y="367512"/>
                  </a:lnTo>
                  <a:lnTo>
                    <a:pt x="1550213" y="351223"/>
                  </a:lnTo>
                  <a:lnTo>
                    <a:pt x="1534428" y="336141"/>
                  </a:lnTo>
                  <a:lnTo>
                    <a:pt x="1541356" y="320276"/>
                  </a:lnTo>
                  <a:lnTo>
                    <a:pt x="1546532" y="303539"/>
                  </a:lnTo>
                  <a:lnTo>
                    <a:pt x="1549772" y="286049"/>
                  </a:lnTo>
                  <a:lnTo>
                    <a:pt x="1550893" y="267920"/>
                  </a:lnTo>
                  <a:lnTo>
                    <a:pt x="1543023" y="219796"/>
                  </a:lnTo>
                  <a:lnTo>
                    <a:pt x="1521115" y="177991"/>
                  </a:lnTo>
                  <a:lnTo>
                    <a:pt x="1487722" y="145019"/>
                  </a:lnTo>
                  <a:lnTo>
                    <a:pt x="1470939" y="136443"/>
                  </a:lnTo>
                  <a:lnTo>
                    <a:pt x="1318809" y="136443"/>
                  </a:lnTo>
                  <a:lnTo>
                    <a:pt x="1295908" y="103344"/>
                  </a:lnTo>
                  <a:lnTo>
                    <a:pt x="868897" y="103344"/>
                  </a:lnTo>
                  <a:lnTo>
                    <a:pt x="845037" y="95177"/>
                  </a:lnTo>
                  <a:lnTo>
                    <a:pt x="820275" y="89181"/>
                  </a:lnTo>
                  <a:lnTo>
                    <a:pt x="794714" y="85488"/>
                  </a:lnTo>
                  <a:lnTo>
                    <a:pt x="768458" y="84228"/>
                  </a:lnTo>
                  <a:close/>
                </a:path>
                <a:path w="1897380" h="803910">
                  <a:moveTo>
                    <a:pt x="1665890" y="383376"/>
                  </a:moveTo>
                  <a:lnTo>
                    <a:pt x="1645459" y="384718"/>
                  </a:lnTo>
                  <a:lnTo>
                    <a:pt x="1625837" y="388624"/>
                  </a:lnTo>
                  <a:lnTo>
                    <a:pt x="1607195" y="394918"/>
                  </a:lnTo>
                  <a:lnTo>
                    <a:pt x="1589705" y="403421"/>
                  </a:lnTo>
                  <a:lnTo>
                    <a:pt x="1738178" y="403421"/>
                  </a:lnTo>
                  <a:lnTo>
                    <a:pt x="1717030" y="391953"/>
                  </a:lnTo>
                  <a:lnTo>
                    <a:pt x="1665890" y="383376"/>
                  </a:lnTo>
                  <a:close/>
                </a:path>
                <a:path w="1897380" h="803910">
                  <a:moveTo>
                    <a:pt x="1396693" y="115624"/>
                  </a:moveTo>
                  <a:lnTo>
                    <a:pt x="1375795" y="117019"/>
                  </a:lnTo>
                  <a:lnTo>
                    <a:pt x="1355742" y="121080"/>
                  </a:lnTo>
                  <a:lnTo>
                    <a:pt x="1336693" y="127617"/>
                  </a:lnTo>
                  <a:lnTo>
                    <a:pt x="1318809" y="136443"/>
                  </a:lnTo>
                  <a:lnTo>
                    <a:pt x="1470939" y="136443"/>
                  </a:lnTo>
                  <a:lnTo>
                    <a:pt x="1445397" y="123392"/>
                  </a:lnTo>
                  <a:lnTo>
                    <a:pt x="1396693" y="115624"/>
                  </a:lnTo>
                  <a:close/>
                </a:path>
                <a:path w="1897380" h="803910">
                  <a:moveTo>
                    <a:pt x="1082700" y="0"/>
                  </a:moveTo>
                  <a:lnTo>
                    <a:pt x="1031855" y="4721"/>
                  </a:lnTo>
                  <a:lnTo>
                    <a:pt x="984183" y="18297"/>
                  </a:lnTo>
                  <a:lnTo>
                    <a:pt x="940552" y="39847"/>
                  </a:lnTo>
                  <a:lnTo>
                    <a:pt x="901834" y="68490"/>
                  </a:lnTo>
                  <a:lnTo>
                    <a:pt x="868897" y="103344"/>
                  </a:lnTo>
                  <a:lnTo>
                    <a:pt x="1295908" y="103344"/>
                  </a:lnTo>
                  <a:lnTo>
                    <a:pt x="1259509" y="64877"/>
                  </a:lnTo>
                  <a:lnTo>
                    <a:pt x="1221380" y="37685"/>
                  </a:lnTo>
                  <a:lnTo>
                    <a:pt x="1178668" y="17278"/>
                  </a:lnTo>
                  <a:lnTo>
                    <a:pt x="1132174" y="4452"/>
                  </a:lnTo>
                  <a:lnTo>
                    <a:pt x="1082700" y="0"/>
                  </a:lnTo>
                  <a:close/>
                </a:path>
              </a:pathLst>
            </a:custGeom>
            <a:solidFill>
              <a:srgbClr val="9ED6F1"/>
            </a:solidFill>
          </p:spPr>
          <p:txBody>
            <a:bodyPr wrap="square" lIns="0" tIns="0" rIns="0" bIns="0" rtlCol="0"/>
            <a:lstStyle/>
            <a:p>
              <a:endParaRPr/>
            </a:p>
          </p:txBody>
        </p:sp>
        <p:sp>
          <p:nvSpPr>
            <p:cNvPr id="5" name="object 5"/>
            <p:cNvSpPr/>
            <p:nvPr/>
          </p:nvSpPr>
          <p:spPr>
            <a:xfrm>
              <a:off x="706820" y="697479"/>
              <a:ext cx="1729105" cy="497205"/>
            </a:xfrm>
            <a:custGeom>
              <a:avLst/>
              <a:gdLst/>
              <a:ahLst/>
              <a:cxnLst/>
              <a:rect l="l" t="t" r="r" b="b"/>
              <a:pathLst>
                <a:path w="1729105" h="497205">
                  <a:moveTo>
                    <a:pt x="174446" y="383376"/>
                  </a:moveTo>
                  <a:lnTo>
                    <a:pt x="132893" y="388955"/>
                  </a:lnTo>
                  <a:lnTo>
                    <a:pt x="95683" y="404688"/>
                  </a:lnTo>
                  <a:lnTo>
                    <a:pt x="64318" y="429075"/>
                  </a:lnTo>
                  <a:lnTo>
                    <a:pt x="46920" y="451926"/>
                  </a:lnTo>
                  <a:lnTo>
                    <a:pt x="1729006" y="496976"/>
                  </a:lnTo>
                  <a:lnTo>
                    <a:pt x="1708446" y="451601"/>
                  </a:lnTo>
                  <a:lnTo>
                    <a:pt x="1674791" y="415565"/>
                  </a:lnTo>
                  <a:lnTo>
                    <a:pt x="1652400" y="403421"/>
                  </a:lnTo>
                  <a:lnTo>
                    <a:pt x="250644" y="403421"/>
                  </a:lnTo>
                  <a:lnTo>
                    <a:pt x="233135" y="394983"/>
                  </a:lnTo>
                  <a:lnTo>
                    <a:pt x="214490" y="388683"/>
                  </a:lnTo>
                  <a:lnTo>
                    <a:pt x="194873" y="384740"/>
                  </a:lnTo>
                  <a:lnTo>
                    <a:pt x="174446" y="383376"/>
                  </a:lnTo>
                  <a:close/>
                </a:path>
                <a:path w="1729105" h="497205">
                  <a:moveTo>
                    <a:pt x="0" y="450669"/>
                  </a:moveTo>
                  <a:lnTo>
                    <a:pt x="10725" y="451327"/>
                  </a:lnTo>
                  <a:lnTo>
                    <a:pt x="21096" y="453252"/>
                  </a:lnTo>
                  <a:lnTo>
                    <a:pt x="30996" y="456372"/>
                  </a:lnTo>
                  <a:lnTo>
                    <a:pt x="40305" y="460614"/>
                  </a:lnTo>
                  <a:lnTo>
                    <a:pt x="46920" y="451926"/>
                  </a:lnTo>
                  <a:lnTo>
                    <a:pt x="0" y="450669"/>
                  </a:lnTo>
                  <a:close/>
                </a:path>
                <a:path w="1729105" h="497205">
                  <a:moveTo>
                    <a:pt x="682339" y="84228"/>
                  </a:moveTo>
                  <a:lnTo>
                    <a:pt x="630906" y="89028"/>
                  </a:lnTo>
                  <a:lnTo>
                    <a:pt x="582735" y="102833"/>
                  </a:lnTo>
                  <a:lnTo>
                    <a:pt x="538716" y="124756"/>
                  </a:lnTo>
                  <a:lnTo>
                    <a:pt x="499737" y="153907"/>
                  </a:lnTo>
                  <a:lnTo>
                    <a:pt x="466688" y="189397"/>
                  </a:lnTo>
                  <a:lnTo>
                    <a:pt x="440458" y="230338"/>
                  </a:lnTo>
                  <a:lnTo>
                    <a:pt x="421937" y="275839"/>
                  </a:lnTo>
                  <a:lnTo>
                    <a:pt x="369337" y="294379"/>
                  </a:lnTo>
                  <a:lnTo>
                    <a:pt x="322417" y="322618"/>
                  </a:lnTo>
                  <a:lnTo>
                    <a:pt x="282435" y="359363"/>
                  </a:lnTo>
                  <a:lnTo>
                    <a:pt x="250644" y="403421"/>
                  </a:lnTo>
                  <a:lnTo>
                    <a:pt x="1652400" y="403421"/>
                  </a:lnTo>
                  <a:lnTo>
                    <a:pt x="1652115" y="403266"/>
                  </a:lnTo>
                  <a:lnTo>
                    <a:pt x="1503717" y="403266"/>
                  </a:lnTo>
                  <a:lnTo>
                    <a:pt x="1491942" y="384740"/>
                  </a:lnTo>
                  <a:lnTo>
                    <a:pt x="1478773" y="367358"/>
                  </a:lnTo>
                  <a:lnTo>
                    <a:pt x="1464225" y="351068"/>
                  </a:lnTo>
                  <a:lnTo>
                    <a:pt x="1448440" y="335986"/>
                  </a:lnTo>
                  <a:lnTo>
                    <a:pt x="1455368" y="320121"/>
                  </a:lnTo>
                  <a:lnTo>
                    <a:pt x="1460544" y="303385"/>
                  </a:lnTo>
                  <a:lnTo>
                    <a:pt x="1463784" y="285894"/>
                  </a:lnTo>
                  <a:lnTo>
                    <a:pt x="1464905" y="267765"/>
                  </a:lnTo>
                  <a:lnTo>
                    <a:pt x="1457048" y="219642"/>
                  </a:lnTo>
                  <a:lnTo>
                    <a:pt x="1435165" y="177837"/>
                  </a:lnTo>
                  <a:lnTo>
                    <a:pt x="1401791" y="144864"/>
                  </a:lnTo>
                  <a:lnTo>
                    <a:pt x="1385005" y="136288"/>
                  </a:lnTo>
                  <a:lnTo>
                    <a:pt x="1232952" y="136288"/>
                  </a:lnTo>
                  <a:lnTo>
                    <a:pt x="1210024" y="103344"/>
                  </a:lnTo>
                  <a:lnTo>
                    <a:pt x="782778" y="103344"/>
                  </a:lnTo>
                  <a:lnTo>
                    <a:pt x="758918" y="95177"/>
                  </a:lnTo>
                  <a:lnTo>
                    <a:pt x="734156" y="89181"/>
                  </a:lnTo>
                  <a:lnTo>
                    <a:pt x="708596" y="85488"/>
                  </a:lnTo>
                  <a:lnTo>
                    <a:pt x="682339" y="84228"/>
                  </a:lnTo>
                  <a:close/>
                </a:path>
                <a:path w="1729105" h="497205">
                  <a:moveTo>
                    <a:pt x="1579902" y="383222"/>
                  </a:moveTo>
                  <a:lnTo>
                    <a:pt x="1559471" y="384561"/>
                  </a:lnTo>
                  <a:lnTo>
                    <a:pt x="1539849" y="388465"/>
                  </a:lnTo>
                  <a:lnTo>
                    <a:pt x="1521207" y="394758"/>
                  </a:lnTo>
                  <a:lnTo>
                    <a:pt x="1503717" y="403266"/>
                  </a:lnTo>
                  <a:lnTo>
                    <a:pt x="1652115" y="403266"/>
                  </a:lnTo>
                  <a:lnTo>
                    <a:pt x="1630967" y="391796"/>
                  </a:lnTo>
                  <a:lnTo>
                    <a:pt x="1579902" y="383222"/>
                  </a:lnTo>
                  <a:close/>
                </a:path>
                <a:path w="1729105" h="497205">
                  <a:moveTo>
                    <a:pt x="1310705" y="115469"/>
                  </a:moveTo>
                  <a:lnTo>
                    <a:pt x="1289809" y="116865"/>
                  </a:lnTo>
                  <a:lnTo>
                    <a:pt x="1269770" y="120925"/>
                  </a:lnTo>
                  <a:lnTo>
                    <a:pt x="1250761" y="127463"/>
                  </a:lnTo>
                  <a:lnTo>
                    <a:pt x="1232952" y="136288"/>
                  </a:lnTo>
                  <a:lnTo>
                    <a:pt x="1385005" y="136288"/>
                  </a:lnTo>
                  <a:lnTo>
                    <a:pt x="1359460" y="123237"/>
                  </a:lnTo>
                  <a:lnTo>
                    <a:pt x="1310705" y="115469"/>
                  </a:lnTo>
                  <a:close/>
                </a:path>
                <a:path w="1729105" h="497205">
                  <a:moveTo>
                    <a:pt x="996581" y="0"/>
                  </a:moveTo>
                  <a:lnTo>
                    <a:pt x="945736" y="4721"/>
                  </a:lnTo>
                  <a:lnTo>
                    <a:pt x="898064" y="18297"/>
                  </a:lnTo>
                  <a:lnTo>
                    <a:pt x="854433" y="39847"/>
                  </a:lnTo>
                  <a:lnTo>
                    <a:pt x="815715" y="68490"/>
                  </a:lnTo>
                  <a:lnTo>
                    <a:pt x="782778" y="103344"/>
                  </a:lnTo>
                  <a:lnTo>
                    <a:pt x="1210024" y="103344"/>
                  </a:lnTo>
                  <a:lnTo>
                    <a:pt x="1173468" y="64832"/>
                  </a:lnTo>
                  <a:lnTo>
                    <a:pt x="1135294" y="37665"/>
                  </a:lnTo>
                  <a:lnTo>
                    <a:pt x="1092559" y="17272"/>
                  </a:lnTo>
                  <a:lnTo>
                    <a:pt x="1046056" y="4451"/>
                  </a:lnTo>
                  <a:lnTo>
                    <a:pt x="996581" y="0"/>
                  </a:lnTo>
                  <a:close/>
                </a:path>
              </a:pathLst>
            </a:custGeom>
            <a:solidFill>
              <a:srgbClr val="FFFFFF"/>
            </a:solidFill>
          </p:spPr>
          <p:txBody>
            <a:bodyPr wrap="square" lIns="0" tIns="0" rIns="0" bIns="0" rtlCol="0"/>
            <a:lstStyle/>
            <a:p>
              <a:endParaRPr/>
            </a:p>
          </p:txBody>
        </p:sp>
        <p:sp>
          <p:nvSpPr>
            <p:cNvPr id="6" name="object 6"/>
            <p:cNvSpPr/>
            <p:nvPr/>
          </p:nvSpPr>
          <p:spPr>
            <a:xfrm>
              <a:off x="637548" y="923749"/>
              <a:ext cx="1868170" cy="511809"/>
            </a:xfrm>
            <a:custGeom>
              <a:avLst/>
              <a:gdLst/>
              <a:ahLst/>
              <a:cxnLst/>
              <a:rect l="l" t="t" r="r" b="b"/>
              <a:pathLst>
                <a:path w="1868170" h="511809">
                  <a:moveTo>
                    <a:pt x="1671782" y="425026"/>
                  </a:moveTo>
                  <a:lnTo>
                    <a:pt x="874567" y="425026"/>
                  </a:lnTo>
                  <a:lnTo>
                    <a:pt x="901508" y="460201"/>
                  </a:lnTo>
                  <a:lnTo>
                    <a:pt x="936598" y="487436"/>
                  </a:lnTo>
                  <a:lnTo>
                    <a:pt x="978183" y="505027"/>
                  </a:lnTo>
                  <a:lnTo>
                    <a:pt x="1024611" y="511270"/>
                  </a:lnTo>
                  <a:lnTo>
                    <a:pt x="1061173" y="507417"/>
                  </a:lnTo>
                  <a:lnTo>
                    <a:pt x="1095004" y="496410"/>
                  </a:lnTo>
                  <a:lnTo>
                    <a:pt x="1125323" y="479080"/>
                  </a:lnTo>
                  <a:lnTo>
                    <a:pt x="1151343" y="456258"/>
                  </a:lnTo>
                  <a:lnTo>
                    <a:pt x="1647885" y="456258"/>
                  </a:lnTo>
                  <a:lnTo>
                    <a:pt x="1671782" y="425026"/>
                  </a:lnTo>
                  <a:close/>
                </a:path>
                <a:path w="1868170" h="511809">
                  <a:moveTo>
                    <a:pt x="1647885" y="456258"/>
                  </a:moveTo>
                  <a:lnTo>
                    <a:pt x="1151343" y="456258"/>
                  </a:lnTo>
                  <a:lnTo>
                    <a:pt x="1177391" y="479080"/>
                  </a:lnTo>
                  <a:lnTo>
                    <a:pt x="1207747" y="496410"/>
                  </a:lnTo>
                  <a:lnTo>
                    <a:pt x="1241587" y="507417"/>
                  </a:lnTo>
                  <a:lnTo>
                    <a:pt x="1278088" y="511270"/>
                  </a:lnTo>
                  <a:lnTo>
                    <a:pt x="1312791" y="507827"/>
                  </a:lnTo>
                  <a:lnTo>
                    <a:pt x="1345140" y="497944"/>
                  </a:lnTo>
                  <a:lnTo>
                    <a:pt x="1374435" y="482293"/>
                  </a:lnTo>
                  <a:lnTo>
                    <a:pt x="1399971" y="461541"/>
                  </a:lnTo>
                  <a:lnTo>
                    <a:pt x="1643140" y="461541"/>
                  </a:lnTo>
                  <a:lnTo>
                    <a:pt x="1644868" y="460201"/>
                  </a:lnTo>
                  <a:lnTo>
                    <a:pt x="1647885" y="456258"/>
                  </a:lnTo>
                  <a:close/>
                </a:path>
                <a:path w="1868170" h="511809">
                  <a:moveTo>
                    <a:pt x="1643140" y="461541"/>
                  </a:moveTo>
                  <a:lnTo>
                    <a:pt x="1399971" y="461541"/>
                  </a:lnTo>
                  <a:lnTo>
                    <a:pt x="1425433" y="482293"/>
                  </a:lnTo>
                  <a:lnTo>
                    <a:pt x="1454693" y="497944"/>
                  </a:lnTo>
                  <a:lnTo>
                    <a:pt x="1487040" y="507827"/>
                  </a:lnTo>
                  <a:lnTo>
                    <a:pt x="1521763" y="511270"/>
                  </a:lnTo>
                  <a:lnTo>
                    <a:pt x="1568156" y="505027"/>
                  </a:lnTo>
                  <a:lnTo>
                    <a:pt x="1609759" y="487436"/>
                  </a:lnTo>
                  <a:lnTo>
                    <a:pt x="1643140" y="461541"/>
                  </a:lnTo>
                  <a:close/>
                </a:path>
                <a:path w="1868170" h="511809">
                  <a:moveTo>
                    <a:pt x="1860100" y="388665"/>
                  </a:moveTo>
                  <a:lnTo>
                    <a:pt x="740752" y="388665"/>
                  </a:lnTo>
                  <a:lnTo>
                    <a:pt x="756054" y="408728"/>
                  </a:lnTo>
                  <a:lnTo>
                    <a:pt x="776032" y="424231"/>
                  </a:lnTo>
                  <a:lnTo>
                    <a:pt x="799701" y="434228"/>
                  </a:lnTo>
                  <a:lnTo>
                    <a:pt x="826072" y="437770"/>
                  </a:lnTo>
                  <a:lnTo>
                    <a:pt x="839078" y="436915"/>
                  </a:lnTo>
                  <a:lnTo>
                    <a:pt x="851564" y="434426"/>
                  </a:lnTo>
                  <a:lnTo>
                    <a:pt x="863428" y="430424"/>
                  </a:lnTo>
                  <a:lnTo>
                    <a:pt x="874567" y="425026"/>
                  </a:lnTo>
                  <a:lnTo>
                    <a:pt x="1767815" y="425026"/>
                  </a:lnTo>
                  <a:lnTo>
                    <a:pt x="1778186" y="419018"/>
                  </a:lnTo>
                  <a:lnTo>
                    <a:pt x="1793051" y="405756"/>
                  </a:lnTo>
                  <a:lnTo>
                    <a:pt x="1842621" y="405756"/>
                  </a:lnTo>
                  <a:lnTo>
                    <a:pt x="1853245" y="398681"/>
                  </a:lnTo>
                  <a:lnTo>
                    <a:pt x="1860100" y="388665"/>
                  </a:lnTo>
                  <a:close/>
                </a:path>
                <a:path w="1868170" h="511809">
                  <a:moveTo>
                    <a:pt x="1767815" y="425026"/>
                  </a:moveTo>
                  <a:lnTo>
                    <a:pt x="1671782" y="425026"/>
                  </a:lnTo>
                  <a:lnTo>
                    <a:pt x="1682959" y="430424"/>
                  </a:lnTo>
                  <a:lnTo>
                    <a:pt x="1694847" y="434426"/>
                  </a:lnTo>
                  <a:lnTo>
                    <a:pt x="1707322" y="436915"/>
                  </a:lnTo>
                  <a:lnTo>
                    <a:pt x="1720263" y="437770"/>
                  </a:lnTo>
                  <a:lnTo>
                    <a:pt x="1741303" y="435522"/>
                  </a:lnTo>
                  <a:lnTo>
                    <a:pt x="1760774" y="429106"/>
                  </a:lnTo>
                  <a:lnTo>
                    <a:pt x="1767815" y="425026"/>
                  </a:lnTo>
                  <a:close/>
                </a:path>
                <a:path w="1868170" h="511809">
                  <a:moveTo>
                    <a:pt x="1842621" y="405756"/>
                  </a:moveTo>
                  <a:lnTo>
                    <a:pt x="1793051" y="405756"/>
                  </a:lnTo>
                  <a:lnTo>
                    <a:pt x="1798852" y="408771"/>
                  </a:lnTo>
                  <a:lnTo>
                    <a:pt x="1805057" y="411017"/>
                  </a:lnTo>
                  <a:lnTo>
                    <a:pt x="1811630" y="412418"/>
                  </a:lnTo>
                  <a:lnTo>
                    <a:pt x="1818533" y="412902"/>
                  </a:lnTo>
                  <a:lnTo>
                    <a:pt x="1837623" y="409084"/>
                  </a:lnTo>
                  <a:lnTo>
                    <a:pt x="1842621" y="405756"/>
                  </a:lnTo>
                  <a:close/>
                </a:path>
                <a:path w="1868170" h="511809">
                  <a:moveTo>
                    <a:pt x="1863475" y="345299"/>
                  </a:moveTo>
                  <a:lnTo>
                    <a:pt x="161221" y="345299"/>
                  </a:lnTo>
                  <a:lnTo>
                    <a:pt x="181464" y="371750"/>
                  </a:lnTo>
                  <a:lnTo>
                    <a:pt x="207836" y="392212"/>
                  </a:lnTo>
                  <a:lnTo>
                    <a:pt x="239081" y="405419"/>
                  </a:lnTo>
                  <a:lnTo>
                    <a:pt x="273944" y="410103"/>
                  </a:lnTo>
                  <a:lnTo>
                    <a:pt x="301444" y="407206"/>
                  </a:lnTo>
                  <a:lnTo>
                    <a:pt x="326882" y="398932"/>
                  </a:lnTo>
                  <a:lnTo>
                    <a:pt x="349663" y="385909"/>
                  </a:lnTo>
                  <a:lnTo>
                    <a:pt x="369195" y="368762"/>
                  </a:lnTo>
                  <a:lnTo>
                    <a:pt x="1866775" y="368762"/>
                  </a:lnTo>
                  <a:lnTo>
                    <a:pt x="1867668" y="364415"/>
                  </a:lnTo>
                  <a:lnTo>
                    <a:pt x="1863719" y="345653"/>
                  </a:lnTo>
                  <a:lnTo>
                    <a:pt x="1863475" y="345299"/>
                  </a:lnTo>
                  <a:close/>
                </a:path>
                <a:path w="1868170" h="511809">
                  <a:moveTo>
                    <a:pt x="1866775" y="368762"/>
                  </a:moveTo>
                  <a:lnTo>
                    <a:pt x="369195" y="368762"/>
                  </a:lnTo>
                  <a:lnTo>
                    <a:pt x="388814" y="385909"/>
                  </a:lnTo>
                  <a:lnTo>
                    <a:pt x="411622" y="398932"/>
                  </a:lnTo>
                  <a:lnTo>
                    <a:pt x="437029" y="407206"/>
                  </a:lnTo>
                  <a:lnTo>
                    <a:pt x="464447" y="410103"/>
                  </a:lnTo>
                  <a:lnTo>
                    <a:pt x="490541" y="407510"/>
                  </a:lnTo>
                  <a:lnTo>
                    <a:pt x="514862" y="400082"/>
                  </a:lnTo>
                  <a:lnTo>
                    <a:pt x="536880" y="388341"/>
                  </a:lnTo>
                  <a:lnTo>
                    <a:pt x="556065" y="372812"/>
                  </a:lnTo>
                  <a:lnTo>
                    <a:pt x="1865943" y="372812"/>
                  </a:lnTo>
                  <a:lnTo>
                    <a:pt x="1866775" y="368762"/>
                  </a:lnTo>
                  <a:close/>
                </a:path>
                <a:path w="1868170" h="511809">
                  <a:moveTo>
                    <a:pt x="1865943" y="372812"/>
                  </a:moveTo>
                  <a:lnTo>
                    <a:pt x="556065" y="372812"/>
                  </a:lnTo>
                  <a:lnTo>
                    <a:pt x="575258" y="388407"/>
                  </a:lnTo>
                  <a:lnTo>
                    <a:pt x="597279" y="400140"/>
                  </a:lnTo>
                  <a:lnTo>
                    <a:pt x="621602" y="407532"/>
                  </a:lnTo>
                  <a:lnTo>
                    <a:pt x="647697" y="410103"/>
                  </a:lnTo>
                  <a:lnTo>
                    <a:pt x="664272" y="409026"/>
                  </a:lnTo>
                  <a:lnTo>
                    <a:pt x="680168" y="405925"/>
                  </a:lnTo>
                  <a:lnTo>
                    <a:pt x="695297" y="400988"/>
                  </a:lnTo>
                  <a:lnTo>
                    <a:pt x="709573" y="394405"/>
                  </a:lnTo>
                  <a:lnTo>
                    <a:pt x="722956" y="394405"/>
                  </a:lnTo>
                  <a:lnTo>
                    <a:pt x="728508" y="393358"/>
                  </a:lnTo>
                  <a:lnTo>
                    <a:pt x="734791" y="391362"/>
                  </a:lnTo>
                  <a:lnTo>
                    <a:pt x="740752" y="388665"/>
                  </a:lnTo>
                  <a:lnTo>
                    <a:pt x="1860100" y="388665"/>
                  </a:lnTo>
                  <a:lnTo>
                    <a:pt x="1863795" y="383266"/>
                  </a:lnTo>
                  <a:lnTo>
                    <a:pt x="1865943" y="372812"/>
                  </a:lnTo>
                  <a:close/>
                </a:path>
                <a:path w="1868170" h="511809">
                  <a:moveTo>
                    <a:pt x="722956" y="394405"/>
                  </a:moveTo>
                  <a:lnTo>
                    <a:pt x="709573" y="394405"/>
                  </a:lnTo>
                  <a:lnTo>
                    <a:pt x="711467" y="394560"/>
                  </a:lnTo>
                  <a:lnTo>
                    <a:pt x="713192" y="395024"/>
                  </a:lnTo>
                  <a:lnTo>
                    <a:pt x="715087" y="395024"/>
                  </a:lnTo>
                  <a:lnTo>
                    <a:pt x="721931" y="394598"/>
                  </a:lnTo>
                  <a:lnTo>
                    <a:pt x="722956" y="394405"/>
                  </a:lnTo>
                  <a:close/>
                </a:path>
                <a:path w="1868170" h="511809">
                  <a:moveTo>
                    <a:pt x="1827762" y="317954"/>
                  </a:moveTo>
                  <a:lnTo>
                    <a:pt x="60455" y="317954"/>
                  </a:lnTo>
                  <a:lnTo>
                    <a:pt x="71998" y="333043"/>
                  </a:lnTo>
                  <a:lnTo>
                    <a:pt x="87024" y="344720"/>
                  </a:lnTo>
                  <a:lnTo>
                    <a:pt x="104826" y="352260"/>
                  </a:lnTo>
                  <a:lnTo>
                    <a:pt x="124696" y="354935"/>
                  </a:lnTo>
                  <a:lnTo>
                    <a:pt x="134454" y="354282"/>
                  </a:lnTo>
                  <a:lnTo>
                    <a:pt x="143841" y="352390"/>
                  </a:lnTo>
                  <a:lnTo>
                    <a:pt x="152787" y="349362"/>
                  </a:lnTo>
                  <a:lnTo>
                    <a:pt x="161221" y="345299"/>
                  </a:lnTo>
                  <a:lnTo>
                    <a:pt x="1863475" y="345299"/>
                  </a:lnTo>
                  <a:lnTo>
                    <a:pt x="1853130" y="330285"/>
                  </a:lnTo>
                  <a:lnTo>
                    <a:pt x="1837494" y="319899"/>
                  </a:lnTo>
                  <a:lnTo>
                    <a:pt x="1827762" y="317954"/>
                  </a:lnTo>
                  <a:close/>
                </a:path>
                <a:path w="1868170" h="511809">
                  <a:moveTo>
                    <a:pt x="48175" y="241335"/>
                  </a:moveTo>
                  <a:lnTo>
                    <a:pt x="41248" y="241335"/>
                  </a:lnTo>
                  <a:lnTo>
                    <a:pt x="25238" y="244529"/>
                  </a:lnTo>
                  <a:lnTo>
                    <a:pt x="12122" y="253246"/>
                  </a:lnTo>
                  <a:lnTo>
                    <a:pt x="3256" y="266187"/>
                  </a:lnTo>
                  <a:lnTo>
                    <a:pt x="0" y="282057"/>
                  </a:lnTo>
                  <a:lnTo>
                    <a:pt x="3234" y="297924"/>
                  </a:lnTo>
                  <a:lnTo>
                    <a:pt x="12063" y="310861"/>
                  </a:lnTo>
                  <a:lnTo>
                    <a:pt x="25172" y="319573"/>
                  </a:lnTo>
                  <a:lnTo>
                    <a:pt x="41248" y="322765"/>
                  </a:lnTo>
                  <a:lnTo>
                    <a:pt x="48175" y="322765"/>
                  </a:lnTo>
                  <a:lnTo>
                    <a:pt x="54788" y="321062"/>
                  </a:lnTo>
                  <a:lnTo>
                    <a:pt x="60455" y="317954"/>
                  </a:lnTo>
                  <a:lnTo>
                    <a:pt x="1827762" y="317954"/>
                  </a:lnTo>
                  <a:lnTo>
                    <a:pt x="1819952" y="316393"/>
                  </a:lnTo>
                  <a:lnTo>
                    <a:pt x="1815136" y="316393"/>
                  </a:lnTo>
                  <a:lnTo>
                    <a:pt x="1802037" y="287483"/>
                  </a:lnTo>
                  <a:lnTo>
                    <a:pt x="1780620" y="264490"/>
                  </a:lnTo>
                  <a:lnTo>
                    <a:pt x="1766059" y="256569"/>
                  </a:lnTo>
                  <a:lnTo>
                    <a:pt x="1671651" y="256569"/>
                  </a:lnTo>
                  <a:lnTo>
                    <a:pt x="1665072" y="246159"/>
                  </a:lnTo>
                  <a:lnTo>
                    <a:pt x="60455" y="246159"/>
                  </a:lnTo>
                  <a:lnTo>
                    <a:pt x="54631" y="243206"/>
                  </a:lnTo>
                  <a:lnTo>
                    <a:pt x="48175" y="241335"/>
                  </a:lnTo>
                  <a:close/>
                </a:path>
                <a:path w="1868170" h="511809">
                  <a:moveTo>
                    <a:pt x="1818403" y="316083"/>
                  </a:moveTo>
                  <a:lnTo>
                    <a:pt x="1817357" y="316083"/>
                  </a:lnTo>
                  <a:lnTo>
                    <a:pt x="1816181" y="316393"/>
                  </a:lnTo>
                  <a:lnTo>
                    <a:pt x="1819952" y="316393"/>
                  </a:lnTo>
                  <a:lnTo>
                    <a:pt x="1818403" y="316083"/>
                  </a:lnTo>
                  <a:close/>
                </a:path>
                <a:path w="1868170" h="511809">
                  <a:moveTo>
                    <a:pt x="1720133" y="243825"/>
                  </a:moveTo>
                  <a:lnTo>
                    <a:pt x="1707136" y="244679"/>
                  </a:lnTo>
                  <a:lnTo>
                    <a:pt x="1694667" y="247164"/>
                  </a:lnTo>
                  <a:lnTo>
                    <a:pt x="1682810" y="251165"/>
                  </a:lnTo>
                  <a:lnTo>
                    <a:pt x="1671651" y="256569"/>
                  </a:lnTo>
                  <a:lnTo>
                    <a:pt x="1766059" y="256569"/>
                  </a:lnTo>
                  <a:lnTo>
                    <a:pt x="1752710" y="249306"/>
                  </a:lnTo>
                  <a:lnTo>
                    <a:pt x="1720133" y="243825"/>
                  </a:lnTo>
                  <a:close/>
                </a:path>
                <a:path w="1868170" h="511809">
                  <a:moveTo>
                    <a:pt x="124696" y="209166"/>
                  </a:moveTo>
                  <a:lnTo>
                    <a:pt x="104826" y="211842"/>
                  </a:lnTo>
                  <a:lnTo>
                    <a:pt x="87024" y="219386"/>
                  </a:lnTo>
                  <a:lnTo>
                    <a:pt x="71998" y="231068"/>
                  </a:lnTo>
                  <a:lnTo>
                    <a:pt x="60455" y="246159"/>
                  </a:lnTo>
                  <a:lnTo>
                    <a:pt x="1665072" y="246159"/>
                  </a:lnTo>
                  <a:lnTo>
                    <a:pt x="161221" y="218646"/>
                  </a:lnTo>
                  <a:lnTo>
                    <a:pt x="152875" y="214607"/>
                  </a:lnTo>
                  <a:lnTo>
                    <a:pt x="143958" y="211633"/>
                  </a:lnTo>
                  <a:lnTo>
                    <a:pt x="134542" y="209795"/>
                  </a:lnTo>
                  <a:lnTo>
                    <a:pt x="124696" y="209166"/>
                  </a:lnTo>
                  <a:close/>
                </a:path>
                <a:path w="1868170" h="511809">
                  <a:moveTo>
                    <a:pt x="367614" y="65886"/>
                  </a:moveTo>
                  <a:lnTo>
                    <a:pt x="325572" y="72761"/>
                  </a:lnTo>
                  <a:lnTo>
                    <a:pt x="289287" y="91858"/>
                  </a:lnTo>
                  <a:lnTo>
                    <a:pt x="261032" y="120891"/>
                  </a:lnTo>
                  <a:lnTo>
                    <a:pt x="243078" y="157571"/>
                  </a:lnTo>
                  <a:lnTo>
                    <a:pt x="217915" y="166417"/>
                  </a:lnTo>
                  <a:lnTo>
                    <a:pt x="195480" y="179953"/>
                  </a:lnTo>
                  <a:lnTo>
                    <a:pt x="176380" y="197567"/>
                  </a:lnTo>
                  <a:lnTo>
                    <a:pt x="161221" y="218646"/>
                  </a:lnTo>
                  <a:lnTo>
                    <a:pt x="1641655" y="218646"/>
                  </a:lnTo>
                  <a:lnTo>
                    <a:pt x="1636629" y="213835"/>
                  </a:lnTo>
                  <a:lnTo>
                    <a:pt x="1641019" y="203738"/>
                  </a:lnTo>
                  <a:lnTo>
                    <a:pt x="1644307" y="193086"/>
                  </a:lnTo>
                  <a:lnTo>
                    <a:pt x="1645387" y="187264"/>
                  </a:lnTo>
                  <a:lnTo>
                    <a:pt x="734611" y="187264"/>
                  </a:lnTo>
                  <a:lnTo>
                    <a:pt x="734297" y="187109"/>
                  </a:lnTo>
                  <a:lnTo>
                    <a:pt x="733970" y="186477"/>
                  </a:lnTo>
                  <a:lnTo>
                    <a:pt x="737329" y="178909"/>
                  </a:lnTo>
                  <a:lnTo>
                    <a:pt x="739802" y="170919"/>
                  </a:lnTo>
                  <a:lnTo>
                    <a:pt x="741328" y="162550"/>
                  </a:lnTo>
                  <a:lnTo>
                    <a:pt x="741850" y="153843"/>
                  </a:lnTo>
                  <a:lnTo>
                    <a:pt x="736047" y="125478"/>
                  </a:lnTo>
                  <a:lnTo>
                    <a:pt x="720221" y="102312"/>
                  </a:lnTo>
                  <a:lnTo>
                    <a:pt x="703086" y="90910"/>
                  </a:lnTo>
                  <a:lnTo>
                    <a:pt x="630852" y="90910"/>
                  </a:lnTo>
                  <a:lnTo>
                    <a:pt x="618803" y="75057"/>
                  </a:lnTo>
                  <a:lnTo>
                    <a:pt x="415638" y="75057"/>
                  </a:lnTo>
                  <a:lnTo>
                    <a:pt x="404279" y="71132"/>
                  </a:lnTo>
                  <a:lnTo>
                    <a:pt x="392449" y="68256"/>
                  </a:lnTo>
                  <a:lnTo>
                    <a:pt x="380208" y="66489"/>
                  </a:lnTo>
                  <a:lnTo>
                    <a:pt x="367614" y="65886"/>
                  </a:lnTo>
                  <a:close/>
                </a:path>
                <a:path w="1868170" h="511809">
                  <a:moveTo>
                    <a:pt x="850012" y="115456"/>
                  </a:moveTo>
                  <a:lnTo>
                    <a:pt x="813424" y="120710"/>
                  </a:lnTo>
                  <a:lnTo>
                    <a:pt x="780972" y="135451"/>
                  </a:lnTo>
                  <a:lnTo>
                    <a:pt x="754189" y="158146"/>
                  </a:lnTo>
                  <a:lnTo>
                    <a:pt x="734611" y="187264"/>
                  </a:lnTo>
                  <a:lnTo>
                    <a:pt x="1645387" y="187264"/>
                  </a:lnTo>
                  <a:lnTo>
                    <a:pt x="1646367" y="181975"/>
                  </a:lnTo>
                  <a:lnTo>
                    <a:pt x="962729" y="181967"/>
                  </a:lnTo>
                  <a:lnTo>
                    <a:pt x="942794" y="154865"/>
                  </a:lnTo>
                  <a:lnTo>
                    <a:pt x="916464" y="133856"/>
                  </a:lnTo>
                  <a:lnTo>
                    <a:pt x="885089" y="120278"/>
                  </a:lnTo>
                  <a:lnTo>
                    <a:pt x="850012" y="115456"/>
                  </a:lnTo>
                  <a:close/>
                </a:path>
                <a:path w="1868170" h="511809">
                  <a:moveTo>
                    <a:pt x="1149148" y="53607"/>
                  </a:moveTo>
                  <a:lnTo>
                    <a:pt x="1103915" y="59520"/>
                  </a:lnTo>
                  <a:lnTo>
                    <a:pt x="1063164" y="76219"/>
                  </a:lnTo>
                  <a:lnTo>
                    <a:pt x="1028465" y="102147"/>
                  </a:lnTo>
                  <a:lnTo>
                    <a:pt x="1001392" y="135743"/>
                  </a:lnTo>
                  <a:lnTo>
                    <a:pt x="983513" y="175448"/>
                  </a:lnTo>
                  <a:lnTo>
                    <a:pt x="976430" y="177151"/>
                  </a:lnTo>
                  <a:lnTo>
                    <a:pt x="969504" y="179486"/>
                  </a:lnTo>
                  <a:lnTo>
                    <a:pt x="962735" y="181975"/>
                  </a:lnTo>
                  <a:lnTo>
                    <a:pt x="1646367" y="181975"/>
                  </a:lnTo>
                  <a:lnTo>
                    <a:pt x="1647084" y="170469"/>
                  </a:lnTo>
                  <a:lnTo>
                    <a:pt x="1639374" y="132769"/>
                  </a:lnTo>
                  <a:lnTo>
                    <a:pt x="1618334" y="101945"/>
                  </a:lnTo>
                  <a:lnTo>
                    <a:pt x="1595473" y="86718"/>
                  </a:lnTo>
                  <a:lnTo>
                    <a:pt x="1499417" y="86718"/>
                  </a:lnTo>
                  <a:lnTo>
                    <a:pt x="1483484" y="65732"/>
                  </a:lnTo>
                  <a:lnTo>
                    <a:pt x="1213062" y="65732"/>
                  </a:lnTo>
                  <a:lnTo>
                    <a:pt x="1197871" y="60561"/>
                  </a:lnTo>
                  <a:lnTo>
                    <a:pt x="1182105" y="56757"/>
                  </a:lnTo>
                  <a:lnTo>
                    <a:pt x="1165838" y="54409"/>
                  </a:lnTo>
                  <a:lnTo>
                    <a:pt x="1149148" y="53607"/>
                  </a:lnTo>
                  <a:close/>
                </a:path>
                <a:path w="1868170" h="511809">
                  <a:moveTo>
                    <a:pt x="668004" y="80965"/>
                  </a:moveTo>
                  <a:lnTo>
                    <a:pt x="658015" y="81645"/>
                  </a:lnTo>
                  <a:lnTo>
                    <a:pt x="648423" y="83606"/>
                  </a:lnTo>
                  <a:lnTo>
                    <a:pt x="639335" y="86733"/>
                  </a:lnTo>
                  <a:lnTo>
                    <a:pt x="630852" y="90910"/>
                  </a:lnTo>
                  <a:lnTo>
                    <a:pt x="703086" y="90910"/>
                  </a:lnTo>
                  <a:lnTo>
                    <a:pt x="696748" y="86693"/>
                  </a:lnTo>
                  <a:lnTo>
                    <a:pt x="668004" y="80965"/>
                  </a:lnTo>
                  <a:close/>
                </a:path>
                <a:path w="1868170" h="511809">
                  <a:moveTo>
                    <a:pt x="1548814" y="73510"/>
                  </a:moveTo>
                  <a:lnTo>
                    <a:pt x="1535527" y="74392"/>
                  </a:lnTo>
                  <a:lnTo>
                    <a:pt x="1522792" y="76965"/>
                  </a:lnTo>
                  <a:lnTo>
                    <a:pt x="1510656" y="81143"/>
                  </a:lnTo>
                  <a:lnTo>
                    <a:pt x="1499417" y="86718"/>
                  </a:lnTo>
                  <a:lnTo>
                    <a:pt x="1595473" y="86718"/>
                  </a:lnTo>
                  <a:lnTo>
                    <a:pt x="1587102" y="81143"/>
                  </a:lnTo>
                  <a:lnTo>
                    <a:pt x="1548814" y="73510"/>
                  </a:lnTo>
                  <a:close/>
                </a:path>
                <a:path w="1868170" h="511809">
                  <a:moveTo>
                    <a:pt x="517816" y="25642"/>
                  </a:moveTo>
                  <a:lnTo>
                    <a:pt x="487634" y="29146"/>
                  </a:lnTo>
                  <a:lnTo>
                    <a:pt x="459994" y="39104"/>
                  </a:lnTo>
                  <a:lnTo>
                    <a:pt x="435720" y="54684"/>
                  </a:lnTo>
                  <a:lnTo>
                    <a:pt x="415638" y="75057"/>
                  </a:lnTo>
                  <a:lnTo>
                    <a:pt x="618803" y="75057"/>
                  </a:lnTo>
                  <a:lnTo>
                    <a:pt x="610643" y="64322"/>
                  </a:lnTo>
                  <a:lnTo>
                    <a:pt x="584193" y="43707"/>
                  </a:lnTo>
                  <a:lnTo>
                    <a:pt x="552814" y="30377"/>
                  </a:lnTo>
                  <a:lnTo>
                    <a:pt x="517816" y="25642"/>
                  </a:lnTo>
                  <a:close/>
                </a:path>
                <a:path w="1868170" h="511809">
                  <a:moveTo>
                    <a:pt x="1349138" y="0"/>
                  </a:moveTo>
                  <a:lnTo>
                    <a:pt x="1309007" y="4654"/>
                  </a:lnTo>
                  <a:lnTo>
                    <a:pt x="1272240" y="17890"/>
                  </a:lnTo>
                  <a:lnTo>
                    <a:pt x="1239903" y="38614"/>
                  </a:lnTo>
                  <a:lnTo>
                    <a:pt x="1213062" y="65732"/>
                  </a:lnTo>
                  <a:lnTo>
                    <a:pt x="1483484" y="65732"/>
                  </a:lnTo>
                  <a:lnTo>
                    <a:pt x="1472555" y="51336"/>
                  </a:lnTo>
                  <a:lnTo>
                    <a:pt x="1437411" y="23952"/>
                  </a:lnTo>
                  <a:lnTo>
                    <a:pt x="1395700" y="6272"/>
                  </a:lnTo>
                  <a:lnTo>
                    <a:pt x="1349138" y="0"/>
                  </a:lnTo>
                  <a:close/>
                </a:path>
              </a:pathLst>
            </a:custGeom>
            <a:solidFill>
              <a:srgbClr val="E7F6FC"/>
            </a:solidFill>
          </p:spPr>
          <p:txBody>
            <a:bodyPr wrap="square" lIns="0" tIns="0" rIns="0" bIns="0" rtlCol="0"/>
            <a:lstStyle/>
            <a:p>
              <a:endParaRPr/>
            </a:p>
          </p:txBody>
        </p:sp>
        <p:sp>
          <p:nvSpPr>
            <p:cNvPr id="7" name="object 7"/>
            <p:cNvSpPr/>
            <p:nvPr/>
          </p:nvSpPr>
          <p:spPr>
            <a:xfrm>
              <a:off x="1206917" y="1138359"/>
              <a:ext cx="215076" cy="8189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862176" y="1079773"/>
              <a:ext cx="215088" cy="81894"/>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586184" y="1232068"/>
              <a:ext cx="215077" cy="81894"/>
            </a:xfrm>
            <a:prstGeom prst="rect">
              <a:avLst/>
            </a:prstGeom>
            <a:blipFill>
              <a:blip r:embed="rId5" cstate="print"/>
              <a:stretch>
                <a:fillRect/>
              </a:stretch>
            </a:blipFill>
          </p:spPr>
          <p:txBody>
            <a:bodyPr wrap="square" lIns="0" tIns="0" rIns="0" bIns="0" rtlCol="0"/>
            <a:lstStyle/>
            <a:p>
              <a:endParaRPr/>
            </a:p>
          </p:txBody>
        </p:sp>
      </p:grpSp>
      <p:grpSp>
        <p:nvGrpSpPr>
          <p:cNvPr id="82" name="Group 81">
            <a:extLst>
              <a:ext uri="{FF2B5EF4-FFF2-40B4-BE49-F238E27FC236}">
                <a16:creationId xmlns:a16="http://schemas.microsoft.com/office/drawing/2014/main" id="{2A7B5420-F0EC-B27C-06C4-A41EA1F66771}"/>
              </a:ext>
            </a:extLst>
          </p:cNvPr>
          <p:cNvGrpSpPr/>
          <p:nvPr/>
        </p:nvGrpSpPr>
        <p:grpSpPr>
          <a:xfrm>
            <a:off x="0" y="5279037"/>
            <a:ext cx="12186554" cy="1580515"/>
            <a:chOff x="39186" y="4204984"/>
            <a:chExt cx="12118340" cy="1580515"/>
          </a:xfrm>
        </p:grpSpPr>
        <p:sp>
          <p:nvSpPr>
            <p:cNvPr id="10" name="object 10"/>
            <p:cNvSpPr/>
            <p:nvPr/>
          </p:nvSpPr>
          <p:spPr>
            <a:xfrm>
              <a:off x="39186" y="4204984"/>
              <a:ext cx="12118340" cy="1580515"/>
            </a:xfrm>
            <a:custGeom>
              <a:avLst/>
              <a:gdLst/>
              <a:ahLst/>
              <a:cxnLst/>
              <a:rect l="l" t="t" r="r" b="b"/>
              <a:pathLst>
                <a:path w="12118340" h="1580514">
                  <a:moveTo>
                    <a:pt x="5466138" y="1579412"/>
                  </a:moveTo>
                  <a:lnTo>
                    <a:pt x="5301436" y="1579412"/>
                  </a:lnTo>
                  <a:lnTo>
                    <a:pt x="5301436" y="1580002"/>
                  </a:lnTo>
                  <a:lnTo>
                    <a:pt x="5466138" y="1580002"/>
                  </a:lnTo>
                  <a:lnTo>
                    <a:pt x="5466138" y="1579412"/>
                  </a:lnTo>
                  <a:close/>
                </a:path>
                <a:path w="12118340" h="1580514">
                  <a:moveTo>
                    <a:pt x="11461279" y="1579412"/>
                  </a:moveTo>
                  <a:lnTo>
                    <a:pt x="11296577" y="1579412"/>
                  </a:lnTo>
                  <a:lnTo>
                    <a:pt x="11296577" y="1580002"/>
                  </a:lnTo>
                  <a:lnTo>
                    <a:pt x="11461279" y="1580002"/>
                  </a:lnTo>
                  <a:lnTo>
                    <a:pt x="11461279" y="1579412"/>
                  </a:lnTo>
                  <a:close/>
                </a:path>
                <a:path w="12118340" h="1580514">
                  <a:moveTo>
                    <a:pt x="653795" y="722419"/>
                  </a:moveTo>
                  <a:lnTo>
                    <a:pt x="162829" y="982114"/>
                  </a:lnTo>
                  <a:lnTo>
                    <a:pt x="162829" y="1239851"/>
                  </a:lnTo>
                  <a:lnTo>
                    <a:pt x="0" y="1329170"/>
                  </a:lnTo>
                  <a:lnTo>
                    <a:pt x="0" y="1579412"/>
                  </a:lnTo>
                  <a:lnTo>
                    <a:pt x="653795" y="1579412"/>
                  </a:lnTo>
                  <a:lnTo>
                    <a:pt x="653795" y="1329170"/>
                  </a:lnTo>
                  <a:lnTo>
                    <a:pt x="12118198" y="1329170"/>
                  </a:lnTo>
                  <a:lnTo>
                    <a:pt x="12118198" y="1276635"/>
                  </a:lnTo>
                  <a:lnTo>
                    <a:pt x="5037399" y="1276635"/>
                  </a:lnTo>
                  <a:lnTo>
                    <a:pt x="5037399" y="1226668"/>
                  </a:lnTo>
                  <a:lnTo>
                    <a:pt x="653795" y="1226668"/>
                  </a:lnTo>
                  <a:lnTo>
                    <a:pt x="653795" y="722419"/>
                  </a:lnTo>
                  <a:close/>
                </a:path>
                <a:path w="12118340" h="1580514">
                  <a:moveTo>
                    <a:pt x="6648730" y="1329170"/>
                  </a:moveTo>
                  <a:lnTo>
                    <a:pt x="772946" y="1329170"/>
                  </a:lnTo>
                  <a:lnTo>
                    <a:pt x="772946" y="1579412"/>
                  </a:lnTo>
                  <a:lnTo>
                    <a:pt x="6648730" y="1579412"/>
                  </a:lnTo>
                  <a:lnTo>
                    <a:pt x="6648730" y="1329170"/>
                  </a:lnTo>
                  <a:close/>
                </a:path>
                <a:path w="12118340" h="1580514">
                  <a:moveTo>
                    <a:pt x="12118198" y="1329170"/>
                  </a:moveTo>
                  <a:lnTo>
                    <a:pt x="6767967" y="1329170"/>
                  </a:lnTo>
                  <a:lnTo>
                    <a:pt x="6767967" y="1579412"/>
                  </a:lnTo>
                  <a:lnTo>
                    <a:pt x="12118198" y="1579412"/>
                  </a:lnTo>
                  <a:lnTo>
                    <a:pt x="12118198" y="1329170"/>
                  </a:lnTo>
                  <a:close/>
                </a:path>
                <a:path w="12118340" h="1580514">
                  <a:moveTo>
                    <a:pt x="5466138" y="921910"/>
                  </a:moveTo>
                  <a:lnTo>
                    <a:pt x="5301436" y="921910"/>
                  </a:lnTo>
                  <a:lnTo>
                    <a:pt x="5301436" y="1192830"/>
                  </a:lnTo>
                  <a:lnTo>
                    <a:pt x="5037399" y="1276635"/>
                  </a:lnTo>
                  <a:lnTo>
                    <a:pt x="11032540" y="1276635"/>
                  </a:lnTo>
                  <a:lnTo>
                    <a:pt x="11032540" y="1259124"/>
                  </a:lnTo>
                  <a:lnTo>
                    <a:pt x="6122886" y="1259124"/>
                  </a:lnTo>
                  <a:lnTo>
                    <a:pt x="6122886" y="1140492"/>
                  </a:lnTo>
                  <a:lnTo>
                    <a:pt x="5466138" y="1140492"/>
                  </a:lnTo>
                  <a:lnTo>
                    <a:pt x="5466138" y="921910"/>
                  </a:lnTo>
                  <a:close/>
                </a:path>
                <a:path w="12118340" h="1580514">
                  <a:moveTo>
                    <a:pt x="11461279" y="921910"/>
                  </a:moveTo>
                  <a:lnTo>
                    <a:pt x="11296577" y="921910"/>
                  </a:lnTo>
                  <a:lnTo>
                    <a:pt x="11296577" y="1192830"/>
                  </a:lnTo>
                  <a:lnTo>
                    <a:pt x="11032540" y="1276635"/>
                  </a:lnTo>
                  <a:lnTo>
                    <a:pt x="12118198" y="1276635"/>
                  </a:lnTo>
                  <a:lnTo>
                    <a:pt x="12118198" y="1140492"/>
                  </a:lnTo>
                  <a:lnTo>
                    <a:pt x="11461279" y="1140492"/>
                  </a:lnTo>
                  <a:lnTo>
                    <a:pt x="11461279" y="921910"/>
                  </a:lnTo>
                  <a:close/>
                </a:path>
                <a:path w="12118340" h="1580514">
                  <a:moveTo>
                    <a:pt x="6648730" y="722419"/>
                  </a:moveTo>
                  <a:lnTo>
                    <a:pt x="6157885" y="982114"/>
                  </a:lnTo>
                  <a:lnTo>
                    <a:pt x="6157885" y="1239851"/>
                  </a:lnTo>
                  <a:lnTo>
                    <a:pt x="6122886" y="1259124"/>
                  </a:lnTo>
                  <a:lnTo>
                    <a:pt x="11032540" y="1259124"/>
                  </a:lnTo>
                  <a:lnTo>
                    <a:pt x="11032540" y="1226668"/>
                  </a:lnTo>
                  <a:lnTo>
                    <a:pt x="6648730" y="1226668"/>
                  </a:lnTo>
                  <a:lnTo>
                    <a:pt x="6648730" y="722419"/>
                  </a:lnTo>
                  <a:close/>
                </a:path>
                <a:path w="12118340" h="1580514">
                  <a:moveTo>
                    <a:pt x="1263723" y="722419"/>
                  </a:moveTo>
                  <a:lnTo>
                    <a:pt x="772946" y="982114"/>
                  </a:lnTo>
                  <a:lnTo>
                    <a:pt x="772946" y="1226668"/>
                  </a:lnTo>
                  <a:lnTo>
                    <a:pt x="5037399" y="1226668"/>
                  </a:lnTo>
                  <a:lnTo>
                    <a:pt x="5037399" y="1150927"/>
                  </a:lnTo>
                  <a:lnTo>
                    <a:pt x="1400511" y="1150927"/>
                  </a:lnTo>
                  <a:lnTo>
                    <a:pt x="1400511" y="986838"/>
                  </a:lnTo>
                  <a:lnTo>
                    <a:pt x="1263723" y="986838"/>
                  </a:lnTo>
                  <a:lnTo>
                    <a:pt x="1263723" y="722419"/>
                  </a:lnTo>
                  <a:close/>
                </a:path>
                <a:path w="12118340" h="1580514">
                  <a:moveTo>
                    <a:pt x="7258641" y="722419"/>
                  </a:moveTo>
                  <a:lnTo>
                    <a:pt x="6767967" y="982114"/>
                  </a:lnTo>
                  <a:lnTo>
                    <a:pt x="6767967" y="1226668"/>
                  </a:lnTo>
                  <a:lnTo>
                    <a:pt x="11032540" y="1226668"/>
                  </a:lnTo>
                  <a:lnTo>
                    <a:pt x="11032540" y="1150927"/>
                  </a:lnTo>
                  <a:lnTo>
                    <a:pt x="7395549" y="1150927"/>
                  </a:lnTo>
                  <a:lnTo>
                    <a:pt x="7395549" y="986838"/>
                  </a:lnTo>
                  <a:lnTo>
                    <a:pt x="7258641" y="986838"/>
                  </a:lnTo>
                  <a:lnTo>
                    <a:pt x="7258641" y="722419"/>
                  </a:lnTo>
                  <a:close/>
                </a:path>
                <a:path w="12118340" h="1580514">
                  <a:moveTo>
                    <a:pt x="1810618" y="886903"/>
                  </a:moveTo>
                  <a:lnTo>
                    <a:pt x="1596369" y="886903"/>
                  </a:lnTo>
                  <a:lnTo>
                    <a:pt x="1596369" y="1150927"/>
                  </a:lnTo>
                  <a:lnTo>
                    <a:pt x="5037399" y="1150927"/>
                  </a:lnTo>
                  <a:lnTo>
                    <a:pt x="5037399" y="1100943"/>
                  </a:lnTo>
                  <a:lnTo>
                    <a:pt x="2976226" y="1100943"/>
                  </a:lnTo>
                  <a:lnTo>
                    <a:pt x="2976226" y="986838"/>
                  </a:lnTo>
                  <a:lnTo>
                    <a:pt x="1810618" y="986838"/>
                  </a:lnTo>
                  <a:lnTo>
                    <a:pt x="1810618" y="886903"/>
                  </a:lnTo>
                  <a:close/>
                </a:path>
                <a:path w="12118340" h="1580514">
                  <a:moveTo>
                    <a:pt x="7805588" y="886903"/>
                  </a:moveTo>
                  <a:lnTo>
                    <a:pt x="7591304" y="886903"/>
                  </a:lnTo>
                  <a:lnTo>
                    <a:pt x="7591304" y="1150927"/>
                  </a:lnTo>
                  <a:lnTo>
                    <a:pt x="11032540" y="1150927"/>
                  </a:lnTo>
                  <a:lnTo>
                    <a:pt x="11032540" y="1100943"/>
                  </a:lnTo>
                  <a:lnTo>
                    <a:pt x="8971195" y="1100943"/>
                  </a:lnTo>
                  <a:lnTo>
                    <a:pt x="8971195" y="986838"/>
                  </a:lnTo>
                  <a:lnTo>
                    <a:pt x="7805588" y="986838"/>
                  </a:lnTo>
                  <a:lnTo>
                    <a:pt x="7805588" y="886903"/>
                  </a:lnTo>
                  <a:close/>
                </a:path>
                <a:path w="12118340" h="1580514">
                  <a:moveTo>
                    <a:pt x="6122886" y="793058"/>
                  </a:moveTo>
                  <a:lnTo>
                    <a:pt x="5682480" y="793058"/>
                  </a:lnTo>
                  <a:lnTo>
                    <a:pt x="5682480" y="1071828"/>
                  </a:lnTo>
                  <a:lnTo>
                    <a:pt x="5466138" y="1140492"/>
                  </a:lnTo>
                  <a:lnTo>
                    <a:pt x="6122886" y="1140492"/>
                  </a:lnTo>
                  <a:lnTo>
                    <a:pt x="6122886" y="793058"/>
                  </a:lnTo>
                  <a:close/>
                </a:path>
                <a:path w="12118340" h="1580514">
                  <a:moveTo>
                    <a:pt x="12118198" y="793058"/>
                  </a:moveTo>
                  <a:lnTo>
                    <a:pt x="11677621" y="793058"/>
                  </a:lnTo>
                  <a:lnTo>
                    <a:pt x="11677621" y="1071828"/>
                  </a:lnTo>
                  <a:lnTo>
                    <a:pt x="11461279" y="1140492"/>
                  </a:lnTo>
                  <a:lnTo>
                    <a:pt x="12118198" y="1140492"/>
                  </a:lnTo>
                  <a:lnTo>
                    <a:pt x="12118198" y="793058"/>
                  </a:lnTo>
                  <a:close/>
                </a:path>
                <a:path w="12118340" h="1580514">
                  <a:moveTo>
                    <a:pt x="3559544" y="863483"/>
                  </a:moveTo>
                  <a:lnTo>
                    <a:pt x="2976226" y="1100943"/>
                  </a:lnTo>
                  <a:lnTo>
                    <a:pt x="5037399" y="1100943"/>
                  </a:lnTo>
                  <a:lnTo>
                    <a:pt x="5037399" y="1078724"/>
                  </a:lnTo>
                  <a:lnTo>
                    <a:pt x="4117814" y="1078724"/>
                  </a:lnTo>
                  <a:lnTo>
                    <a:pt x="3559544" y="863483"/>
                  </a:lnTo>
                  <a:close/>
                </a:path>
                <a:path w="12118340" h="1580514">
                  <a:moveTo>
                    <a:pt x="9554514" y="863483"/>
                  </a:moveTo>
                  <a:lnTo>
                    <a:pt x="8971195" y="1100943"/>
                  </a:lnTo>
                  <a:lnTo>
                    <a:pt x="11032540" y="1100943"/>
                  </a:lnTo>
                  <a:lnTo>
                    <a:pt x="11032540" y="1078724"/>
                  </a:lnTo>
                  <a:lnTo>
                    <a:pt x="10112784" y="1078724"/>
                  </a:lnTo>
                  <a:lnTo>
                    <a:pt x="9554514" y="863483"/>
                  </a:lnTo>
                  <a:close/>
                </a:path>
                <a:path w="12118340" h="1580514">
                  <a:moveTo>
                    <a:pt x="4713828" y="424952"/>
                  </a:moveTo>
                  <a:lnTo>
                    <a:pt x="4117814" y="424952"/>
                  </a:lnTo>
                  <a:lnTo>
                    <a:pt x="4117814" y="1078724"/>
                  </a:lnTo>
                  <a:lnTo>
                    <a:pt x="5037399" y="1078724"/>
                  </a:lnTo>
                  <a:lnTo>
                    <a:pt x="5037399" y="921910"/>
                  </a:lnTo>
                  <a:lnTo>
                    <a:pt x="4713828" y="921910"/>
                  </a:lnTo>
                  <a:lnTo>
                    <a:pt x="4713828" y="424952"/>
                  </a:lnTo>
                  <a:close/>
                </a:path>
                <a:path w="12118340" h="1580514">
                  <a:moveTo>
                    <a:pt x="10708798" y="424952"/>
                  </a:moveTo>
                  <a:lnTo>
                    <a:pt x="10112784" y="424952"/>
                  </a:lnTo>
                  <a:lnTo>
                    <a:pt x="10112784" y="1078724"/>
                  </a:lnTo>
                  <a:lnTo>
                    <a:pt x="11032540" y="1078724"/>
                  </a:lnTo>
                  <a:lnTo>
                    <a:pt x="11032540" y="921910"/>
                  </a:lnTo>
                  <a:lnTo>
                    <a:pt x="10708798" y="921910"/>
                  </a:lnTo>
                  <a:lnTo>
                    <a:pt x="10708798" y="424952"/>
                  </a:lnTo>
                  <a:close/>
                </a:path>
                <a:path w="12118340" h="1580514">
                  <a:moveTo>
                    <a:pt x="2976226" y="722419"/>
                  </a:moveTo>
                  <a:lnTo>
                    <a:pt x="2236612" y="722419"/>
                  </a:lnTo>
                  <a:lnTo>
                    <a:pt x="2236612" y="986838"/>
                  </a:lnTo>
                  <a:lnTo>
                    <a:pt x="2976226" y="986838"/>
                  </a:lnTo>
                  <a:lnTo>
                    <a:pt x="2976226" y="722419"/>
                  </a:lnTo>
                  <a:close/>
                </a:path>
                <a:path w="12118340" h="1580514">
                  <a:moveTo>
                    <a:pt x="8971195" y="722419"/>
                  </a:moveTo>
                  <a:lnTo>
                    <a:pt x="8231582" y="722419"/>
                  </a:lnTo>
                  <a:lnTo>
                    <a:pt x="8231582" y="986838"/>
                  </a:lnTo>
                  <a:lnTo>
                    <a:pt x="8971195" y="986838"/>
                  </a:lnTo>
                  <a:lnTo>
                    <a:pt x="8971195" y="722419"/>
                  </a:lnTo>
                  <a:close/>
                </a:path>
                <a:path w="12118340" h="1580514">
                  <a:moveTo>
                    <a:pt x="5037399" y="699016"/>
                  </a:moveTo>
                  <a:lnTo>
                    <a:pt x="4857942" y="699016"/>
                  </a:lnTo>
                  <a:lnTo>
                    <a:pt x="4857942" y="921910"/>
                  </a:lnTo>
                  <a:lnTo>
                    <a:pt x="5037399" y="921910"/>
                  </a:lnTo>
                  <a:lnTo>
                    <a:pt x="5037399" y="699016"/>
                  </a:lnTo>
                  <a:close/>
                </a:path>
                <a:path w="12118340" h="1580514">
                  <a:moveTo>
                    <a:pt x="11032540" y="699016"/>
                  </a:moveTo>
                  <a:lnTo>
                    <a:pt x="10852912" y="699016"/>
                  </a:lnTo>
                  <a:lnTo>
                    <a:pt x="10852912" y="921910"/>
                  </a:lnTo>
                  <a:lnTo>
                    <a:pt x="11032540" y="921910"/>
                  </a:lnTo>
                  <a:lnTo>
                    <a:pt x="11032540" y="699016"/>
                  </a:lnTo>
                  <a:close/>
                </a:path>
                <a:path w="12118340" h="1580514">
                  <a:moveTo>
                    <a:pt x="2912404" y="264418"/>
                  </a:moveTo>
                  <a:lnTo>
                    <a:pt x="2292885" y="264418"/>
                  </a:lnTo>
                  <a:lnTo>
                    <a:pt x="2292885" y="722419"/>
                  </a:lnTo>
                  <a:lnTo>
                    <a:pt x="2912404" y="722419"/>
                  </a:lnTo>
                  <a:lnTo>
                    <a:pt x="2912404" y="264418"/>
                  </a:lnTo>
                  <a:close/>
                </a:path>
                <a:path w="12118340" h="1580514">
                  <a:moveTo>
                    <a:pt x="8907373" y="598867"/>
                  </a:moveTo>
                  <a:lnTo>
                    <a:pt x="8288026" y="598867"/>
                  </a:lnTo>
                  <a:lnTo>
                    <a:pt x="8288026" y="722419"/>
                  </a:lnTo>
                  <a:lnTo>
                    <a:pt x="8907373" y="722419"/>
                  </a:lnTo>
                  <a:lnTo>
                    <a:pt x="8907373" y="598867"/>
                  </a:lnTo>
                  <a:close/>
                </a:path>
                <a:path w="12118340" h="1580514">
                  <a:moveTo>
                    <a:pt x="8621890" y="334465"/>
                  </a:moveTo>
                  <a:lnTo>
                    <a:pt x="8560813" y="334465"/>
                  </a:lnTo>
                  <a:lnTo>
                    <a:pt x="8560813" y="598867"/>
                  </a:lnTo>
                  <a:lnTo>
                    <a:pt x="8621890" y="598867"/>
                  </a:lnTo>
                  <a:lnTo>
                    <a:pt x="8621890" y="334465"/>
                  </a:lnTo>
                  <a:close/>
                </a:path>
                <a:path w="12118340" h="1580514">
                  <a:moveTo>
                    <a:pt x="4608831" y="264418"/>
                  </a:moveTo>
                  <a:lnTo>
                    <a:pt x="4225042" y="264418"/>
                  </a:lnTo>
                  <a:lnTo>
                    <a:pt x="4225042" y="424952"/>
                  </a:lnTo>
                  <a:lnTo>
                    <a:pt x="4608831" y="424952"/>
                  </a:lnTo>
                  <a:lnTo>
                    <a:pt x="4608831" y="264418"/>
                  </a:lnTo>
                  <a:close/>
                </a:path>
                <a:path w="12118340" h="1580514">
                  <a:moveTo>
                    <a:pt x="10603972" y="264418"/>
                  </a:moveTo>
                  <a:lnTo>
                    <a:pt x="10220354" y="264418"/>
                  </a:lnTo>
                  <a:lnTo>
                    <a:pt x="10220354" y="424952"/>
                  </a:lnTo>
                  <a:lnTo>
                    <a:pt x="10603972" y="424952"/>
                  </a:lnTo>
                  <a:lnTo>
                    <a:pt x="10603972" y="264418"/>
                  </a:lnTo>
                  <a:close/>
                </a:path>
                <a:path w="12118340" h="1580514">
                  <a:moveTo>
                    <a:pt x="2626921" y="0"/>
                  </a:moveTo>
                  <a:lnTo>
                    <a:pt x="2565501" y="0"/>
                  </a:lnTo>
                  <a:lnTo>
                    <a:pt x="2565501" y="264418"/>
                  </a:lnTo>
                  <a:lnTo>
                    <a:pt x="2626921" y="264418"/>
                  </a:lnTo>
                  <a:lnTo>
                    <a:pt x="2626921" y="0"/>
                  </a:lnTo>
                  <a:close/>
                </a:path>
                <a:path w="12118340" h="1580514">
                  <a:moveTo>
                    <a:pt x="4441384" y="187887"/>
                  </a:moveTo>
                  <a:lnTo>
                    <a:pt x="4392489" y="187887"/>
                  </a:lnTo>
                  <a:lnTo>
                    <a:pt x="4392489" y="264418"/>
                  </a:lnTo>
                  <a:lnTo>
                    <a:pt x="4441384" y="264418"/>
                  </a:lnTo>
                  <a:lnTo>
                    <a:pt x="4441384" y="187887"/>
                  </a:lnTo>
                  <a:close/>
                </a:path>
                <a:path w="12118340" h="1580514">
                  <a:moveTo>
                    <a:pt x="10436697" y="187887"/>
                  </a:moveTo>
                  <a:lnTo>
                    <a:pt x="10387630" y="187887"/>
                  </a:lnTo>
                  <a:lnTo>
                    <a:pt x="10387630" y="264418"/>
                  </a:lnTo>
                  <a:lnTo>
                    <a:pt x="10436697" y="264418"/>
                  </a:lnTo>
                  <a:lnTo>
                    <a:pt x="10436697" y="187887"/>
                  </a:lnTo>
                  <a:close/>
                </a:path>
              </a:pathLst>
            </a:custGeom>
            <a:solidFill>
              <a:srgbClr val="D9D9D9"/>
            </a:solidFill>
          </p:spPr>
          <p:txBody>
            <a:bodyPr wrap="square" lIns="0" tIns="0" rIns="0" bIns="0" rtlCol="0"/>
            <a:lstStyle/>
            <a:p>
              <a:endParaRPr/>
            </a:p>
          </p:txBody>
        </p:sp>
        <p:sp>
          <p:nvSpPr>
            <p:cNvPr id="19" name="object 19"/>
            <p:cNvSpPr/>
            <p:nvPr/>
          </p:nvSpPr>
          <p:spPr>
            <a:xfrm>
              <a:off x="3863079" y="5476763"/>
              <a:ext cx="565150" cy="233045"/>
            </a:xfrm>
            <a:custGeom>
              <a:avLst/>
              <a:gdLst/>
              <a:ahLst/>
              <a:cxnLst/>
              <a:rect l="l" t="t" r="r" b="b"/>
              <a:pathLst>
                <a:path w="565150" h="233045">
                  <a:moveTo>
                    <a:pt x="109354" y="97175"/>
                  </a:moveTo>
                  <a:lnTo>
                    <a:pt x="53883" y="112181"/>
                  </a:lnTo>
                  <a:lnTo>
                    <a:pt x="14638" y="151621"/>
                  </a:lnTo>
                  <a:lnTo>
                    <a:pt x="981" y="191292"/>
                  </a:lnTo>
                  <a:lnTo>
                    <a:pt x="0" y="205856"/>
                  </a:lnTo>
                  <a:lnTo>
                    <a:pt x="236" y="212776"/>
                  </a:lnTo>
                  <a:lnTo>
                    <a:pt x="927" y="219583"/>
                  </a:lnTo>
                  <a:lnTo>
                    <a:pt x="2047" y="226270"/>
                  </a:lnTo>
                  <a:lnTo>
                    <a:pt x="3570" y="232830"/>
                  </a:lnTo>
                  <a:lnTo>
                    <a:pt x="561441" y="232830"/>
                  </a:lnTo>
                  <a:lnTo>
                    <a:pt x="562898" y="226270"/>
                  </a:lnTo>
                  <a:lnTo>
                    <a:pt x="564008" y="219583"/>
                  </a:lnTo>
                  <a:lnTo>
                    <a:pt x="564715" y="212776"/>
                  </a:lnTo>
                  <a:lnTo>
                    <a:pt x="564963" y="205856"/>
                  </a:lnTo>
                  <a:lnTo>
                    <a:pt x="556361" y="163540"/>
                  </a:lnTo>
                  <a:lnTo>
                    <a:pt x="532911" y="129004"/>
                  </a:lnTo>
                  <a:lnTo>
                    <a:pt x="501044" y="107682"/>
                  </a:lnTo>
                  <a:lnTo>
                    <a:pt x="156142" y="107682"/>
                  </a:lnTo>
                  <a:lnTo>
                    <a:pt x="145195" y="103227"/>
                  </a:lnTo>
                  <a:lnTo>
                    <a:pt x="133713" y="99928"/>
                  </a:lnTo>
                  <a:lnTo>
                    <a:pt x="121748" y="97879"/>
                  </a:lnTo>
                  <a:lnTo>
                    <a:pt x="109354" y="97175"/>
                  </a:lnTo>
                  <a:close/>
                </a:path>
                <a:path w="565150" h="233045">
                  <a:moveTo>
                    <a:pt x="295359" y="0"/>
                  </a:moveTo>
                  <a:lnTo>
                    <a:pt x="247502" y="8130"/>
                  </a:lnTo>
                  <a:lnTo>
                    <a:pt x="206494" y="30656"/>
                  </a:lnTo>
                  <a:lnTo>
                    <a:pt x="175115" y="64773"/>
                  </a:lnTo>
                  <a:lnTo>
                    <a:pt x="156142" y="107682"/>
                  </a:lnTo>
                  <a:lnTo>
                    <a:pt x="501044" y="107682"/>
                  </a:lnTo>
                  <a:lnTo>
                    <a:pt x="498144" y="105741"/>
                  </a:lnTo>
                  <a:lnTo>
                    <a:pt x="467686" y="99661"/>
                  </a:lnTo>
                  <a:lnTo>
                    <a:pt x="432486" y="99661"/>
                  </a:lnTo>
                  <a:lnTo>
                    <a:pt x="426209" y="83429"/>
                  </a:lnTo>
                  <a:lnTo>
                    <a:pt x="396666" y="41524"/>
                  </a:lnTo>
                  <a:lnTo>
                    <a:pt x="351123" y="11126"/>
                  </a:lnTo>
                  <a:lnTo>
                    <a:pt x="324235" y="2874"/>
                  </a:lnTo>
                  <a:lnTo>
                    <a:pt x="295359" y="0"/>
                  </a:lnTo>
                  <a:close/>
                </a:path>
                <a:path w="565150" h="233045">
                  <a:moveTo>
                    <a:pt x="455591" y="97246"/>
                  </a:moveTo>
                  <a:lnTo>
                    <a:pt x="447650" y="97246"/>
                  </a:lnTo>
                  <a:lnTo>
                    <a:pt x="439949" y="98029"/>
                  </a:lnTo>
                  <a:lnTo>
                    <a:pt x="432486" y="99661"/>
                  </a:lnTo>
                  <a:lnTo>
                    <a:pt x="467686" y="99661"/>
                  </a:lnTo>
                  <a:lnTo>
                    <a:pt x="455591" y="97246"/>
                  </a:lnTo>
                  <a:close/>
                </a:path>
              </a:pathLst>
            </a:custGeom>
            <a:solidFill>
              <a:srgbClr val="BCD646"/>
            </a:solidFill>
          </p:spPr>
          <p:txBody>
            <a:bodyPr wrap="square" lIns="0" tIns="0" rIns="0" bIns="0" rtlCol="0"/>
            <a:lstStyle/>
            <a:p>
              <a:endParaRPr/>
            </a:p>
          </p:txBody>
        </p:sp>
        <p:sp>
          <p:nvSpPr>
            <p:cNvPr id="20" name="object 20"/>
            <p:cNvSpPr/>
            <p:nvPr/>
          </p:nvSpPr>
          <p:spPr>
            <a:xfrm>
              <a:off x="3666214" y="5547537"/>
              <a:ext cx="393700" cy="162560"/>
            </a:xfrm>
            <a:custGeom>
              <a:avLst/>
              <a:gdLst/>
              <a:ahLst/>
              <a:cxnLst/>
              <a:rect l="l" t="t" r="r" b="b"/>
              <a:pathLst>
                <a:path w="393700" h="162560">
                  <a:moveTo>
                    <a:pt x="76142" y="67647"/>
                  </a:moveTo>
                  <a:lnTo>
                    <a:pt x="37527" y="78071"/>
                  </a:lnTo>
                  <a:lnTo>
                    <a:pt x="10214" y="105481"/>
                  </a:lnTo>
                  <a:lnTo>
                    <a:pt x="0" y="143246"/>
                  </a:lnTo>
                  <a:lnTo>
                    <a:pt x="0" y="149776"/>
                  </a:lnTo>
                  <a:lnTo>
                    <a:pt x="928" y="156023"/>
                  </a:lnTo>
                  <a:lnTo>
                    <a:pt x="2500" y="162057"/>
                  </a:lnTo>
                  <a:lnTo>
                    <a:pt x="390654" y="162057"/>
                  </a:lnTo>
                  <a:lnTo>
                    <a:pt x="392152" y="156023"/>
                  </a:lnTo>
                  <a:lnTo>
                    <a:pt x="393078" y="149776"/>
                  </a:lnTo>
                  <a:lnTo>
                    <a:pt x="393078" y="143246"/>
                  </a:lnTo>
                  <a:lnTo>
                    <a:pt x="387098" y="113824"/>
                  </a:lnTo>
                  <a:lnTo>
                    <a:pt x="370792" y="89794"/>
                  </a:lnTo>
                  <a:lnTo>
                    <a:pt x="348651" y="74956"/>
                  </a:lnTo>
                  <a:lnTo>
                    <a:pt x="108715" y="74956"/>
                  </a:lnTo>
                  <a:lnTo>
                    <a:pt x="101075" y="71869"/>
                  </a:lnTo>
                  <a:lnTo>
                    <a:pt x="93074" y="69573"/>
                  </a:lnTo>
                  <a:lnTo>
                    <a:pt x="84750" y="68140"/>
                  </a:lnTo>
                  <a:lnTo>
                    <a:pt x="76142" y="67647"/>
                  </a:lnTo>
                  <a:close/>
                </a:path>
                <a:path w="393700" h="162560">
                  <a:moveTo>
                    <a:pt x="205574" y="0"/>
                  </a:moveTo>
                  <a:lnTo>
                    <a:pt x="172279" y="5663"/>
                  </a:lnTo>
                  <a:lnTo>
                    <a:pt x="143752" y="21348"/>
                  </a:lnTo>
                  <a:lnTo>
                    <a:pt x="121922" y="45098"/>
                  </a:lnTo>
                  <a:lnTo>
                    <a:pt x="108715" y="74956"/>
                  </a:lnTo>
                  <a:lnTo>
                    <a:pt x="348651" y="74956"/>
                  </a:lnTo>
                  <a:lnTo>
                    <a:pt x="346611" y="73589"/>
                  </a:lnTo>
                  <a:lnTo>
                    <a:pt x="325489" y="69349"/>
                  </a:lnTo>
                  <a:lnTo>
                    <a:pt x="300935" y="69349"/>
                  </a:lnTo>
                  <a:lnTo>
                    <a:pt x="296559" y="58037"/>
                  </a:lnTo>
                  <a:lnTo>
                    <a:pt x="261273" y="16827"/>
                  </a:lnTo>
                  <a:lnTo>
                    <a:pt x="225651" y="1998"/>
                  </a:lnTo>
                  <a:lnTo>
                    <a:pt x="205574" y="0"/>
                  </a:lnTo>
                  <a:close/>
                </a:path>
                <a:path w="393700" h="162560">
                  <a:moveTo>
                    <a:pt x="317006" y="67647"/>
                  </a:moveTo>
                  <a:lnTo>
                    <a:pt x="311508" y="67647"/>
                  </a:lnTo>
                  <a:lnTo>
                    <a:pt x="306081" y="68216"/>
                  </a:lnTo>
                  <a:lnTo>
                    <a:pt x="300935" y="69349"/>
                  </a:lnTo>
                  <a:lnTo>
                    <a:pt x="325489" y="69349"/>
                  </a:lnTo>
                  <a:lnTo>
                    <a:pt x="317006" y="67647"/>
                  </a:lnTo>
                  <a:close/>
                </a:path>
              </a:pathLst>
            </a:custGeom>
            <a:solidFill>
              <a:srgbClr val="668539"/>
            </a:solidFill>
          </p:spPr>
          <p:txBody>
            <a:bodyPr wrap="square" lIns="0" tIns="0" rIns="0" bIns="0" rtlCol="0"/>
            <a:lstStyle/>
            <a:p>
              <a:endParaRPr/>
            </a:p>
          </p:txBody>
        </p:sp>
        <p:sp>
          <p:nvSpPr>
            <p:cNvPr id="21" name="object 21"/>
            <p:cNvSpPr/>
            <p:nvPr/>
          </p:nvSpPr>
          <p:spPr>
            <a:xfrm>
              <a:off x="4827980" y="5086057"/>
              <a:ext cx="109220" cy="167640"/>
            </a:xfrm>
            <a:custGeom>
              <a:avLst/>
              <a:gdLst/>
              <a:ahLst/>
              <a:cxnLst/>
              <a:rect l="l" t="t" r="r" b="b"/>
              <a:pathLst>
                <a:path w="109220" h="167639">
                  <a:moveTo>
                    <a:pt x="0" y="167314"/>
                  </a:moveTo>
                  <a:lnTo>
                    <a:pt x="109073" y="167314"/>
                  </a:lnTo>
                  <a:lnTo>
                    <a:pt x="109073" y="0"/>
                  </a:lnTo>
                  <a:lnTo>
                    <a:pt x="0" y="0"/>
                  </a:lnTo>
                  <a:lnTo>
                    <a:pt x="0" y="167314"/>
                  </a:lnTo>
                  <a:close/>
                </a:path>
              </a:pathLst>
            </a:custGeom>
            <a:solidFill>
              <a:srgbClr val="4B9279"/>
            </a:solidFill>
          </p:spPr>
          <p:txBody>
            <a:bodyPr wrap="square" lIns="0" tIns="0" rIns="0" bIns="0" rtlCol="0"/>
            <a:lstStyle/>
            <a:p>
              <a:endParaRPr/>
            </a:p>
          </p:txBody>
        </p:sp>
        <p:sp>
          <p:nvSpPr>
            <p:cNvPr id="22" name="object 22"/>
            <p:cNvSpPr/>
            <p:nvPr/>
          </p:nvSpPr>
          <p:spPr>
            <a:xfrm>
              <a:off x="4822368" y="5086061"/>
              <a:ext cx="122555" cy="23495"/>
            </a:xfrm>
            <a:custGeom>
              <a:avLst/>
              <a:gdLst/>
              <a:ahLst/>
              <a:cxnLst/>
              <a:rect l="l" t="t" r="r" b="b"/>
              <a:pathLst>
                <a:path w="122554" h="23495">
                  <a:moveTo>
                    <a:pt x="0" y="23424"/>
                  </a:moveTo>
                  <a:lnTo>
                    <a:pt x="122357" y="23424"/>
                  </a:lnTo>
                  <a:lnTo>
                    <a:pt x="122357" y="0"/>
                  </a:lnTo>
                  <a:lnTo>
                    <a:pt x="0" y="0"/>
                  </a:lnTo>
                  <a:lnTo>
                    <a:pt x="0" y="23424"/>
                  </a:lnTo>
                  <a:close/>
                </a:path>
              </a:pathLst>
            </a:custGeom>
            <a:solidFill>
              <a:srgbClr val="346468"/>
            </a:solidFill>
          </p:spPr>
          <p:txBody>
            <a:bodyPr wrap="square" lIns="0" tIns="0" rIns="0" bIns="0" rtlCol="0"/>
            <a:lstStyle/>
            <a:p>
              <a:endParaRPr/>
            </a:p>
          </p:txBody>
        </p:sp>
        <p:sp>
          <p:nvSpPr>
            <p:cNvPr id="23" name="object 23"/>
            <p:cNvSpPr/>
            <p:nvPr/>
          </p:nvSpPr>
          <p:spPr>
            <a:xfrm>
              <a:off x="4378669" y="5116072"/>
              <a:ext cx="661670" cy="596900"/>
            </a:xfrm>
            <a:custGeom>
              <a:avLst/>
              <a:gdLst/>
              <a:ahLst/>
              <a:cxnLst/>
              <a:rect l="l" t="t" r="r" b="b"/>
              <a:pathLst>
                <a:path w="661670" h="596900">
                  <a:moveTo>
                    <a:pt x="330684" y="0"/>
                  </a:moveTo>
                  <a:lnTo>
                    <a:pt x="0" y="160936"/>
                  </a:lnTo>
                  <a:lnTo>
                    <a:pt x="0" y="596432"/>
                  </a:lnTo>
                  <a:lnTo>
                    <a:pt x="661428" y="596432"/>
                  </a:lnTo>
                  <a:lnTo>
                    <a:pt x="661428" y="160936"/>
                  </a:lnTo>
                  <a:lnTo>
                    <a:pt x="330684" y="0"/>
                  </a:lnTo>
                  <a:close/>
                </a:path>
              </a:pathLst>
            </a:custGeom>
            <a:solidFill>
              <a:srgbClr val="4B9279"/>
            </a:solidFill>
          </p:spPr>
          <p:txBody>
            <a:bodyPr wrap="square" lIns="0" tIns="0" rIns="0" bIns="0" rtlCol="0"/>
            <a:lstStyle/>
            <a:p>
              <a:endParaRPr/>
            </a:p>
          </p:txBody>
        </p:sp>
        <p:sp>
          <p:nvSpPr>
            <p:cNvPr id="24" name="object 24"/>
            <p:cNvSpPr/>
            <p:nvPr/>
          </p:nvSpPr>
          <p:spPr>
            <a:xfrm>
              <a:off x="4378669" y="5116012"/>
              <a:ext cx="330835" cy="596900"/>
            </a:xfrm>
            <a:custGeom>
              <a:avLst/>
              <a:gdLst/>
              <a:ahLst/>
              <a:cxnLst/>
              <a:rect l="l" t="t" r="r" b="b"/>
              <a:pathLst>
                <a:path w="330835" h="596900">
                  <a:moveTo>
                    <a:pt x="330803" y="0"/>
                  </a:moveTo>
                  <a:lnTo>
                    <a:pt x="0" y="160995"/>
                  </a:lnTo>
                  <a:lnTo>
                    <a:pt x="0" y="596563"/>
                  </a:lnTo>
                  <a:lnTo>
                    <a:pt x="330803" y="596563"/>
                  </a:lnTo>
                  <a:lnTo>
                    <a:pt x="330803" y="0"/>
                  </a:lnTo>
                  <a:close/>
                </a:path>
              </a:pathLst>
            </a:custGeom>
            <a:solidFill>
              <a:srgbClr val="52B08D"/>
            </a:solidFill>
          </p:spPr>
          <p:txBody>
            <a:bodyPr wrap="square" lIns="0" tIns="0" rIns="0" bIns="0" rtlCol="0"/>
            <a:lstStyle/>
            <a:p>
              <a:endParaRPr/>
            </a:p>
          </p:txBody>
        </p:sp>
        <p:sp>
          <p:nvSpPr>
            <p:cNvPr id="25" name="object 25"/>
            <p:cNvSpPr/>
            <p:nvPr/>
          </p:nvSpPr>
          <p:spPr>
            <a:xfrm>
              <a:off x="4350968" y="5096196"/>
              <a:ext cx="720090" cy="205740"/>
            </a:xfrm>
            <a:custGeom>
              <a:avLst/>
              <a:gdLst/>
              <a:ahLst/>
              <a:cxnLst/>
              <a:rect l="l" t="t" r="r" b="b"/>
              <a:pathLst>
                <a:path w="720089" h="205739">
                  <a:moveTo>
                    <a:pt x="358385" y="0"/>
                  </a:moveTo>
                  <a:lnTo>
                    <a:pt x="0" y="173502"/>
                  </a:lnTo>
                  <a:lnTo>
                    <a:pt x="15701" y="205587"/>
                  </a:lnTo>
                  <a:lnTo>
                    <a:pt x="358505" y="39697"/>
                  </a:lnTo>
                  <a:lnTo>
                    <a:pt x="441012" y="39697"/>
                  </a:lnTo>
                  <a:lnTo>
                    <a:pt x="358385" y="0"/>
                  </a:lnTo>
                  <a:close/>
                </a:path>
                <a:path w="720089" h="205739">
                  <a:moveTo>
                    <a:pt x="441012" y="39697"/>
                  </a:moveTo>
                  <a:lnTo>
                    <a:pt x="358505" y="39697"/>
                  </a:lnTo>
                  <a:lnTo>
                    <a:pt x="703876" y="205587"/>
                  </a:lnTo>
                  <a:lnTo>
                    <a:pt x="719517" y="173502"/>
                  </a:lnTo>
                  <a:lnTo>
                    <a:pt x="441012" y="39697"/>
                  </a:lnTo>
                  <a:close/>
                </a:path>
              </a:pathLst>
            </a:custGeom>
            <a:solidFill>
              <a:srgbClr val="346468"/>
            </a:solidFill>
          </p:spPr>
          <p:txBody>
            <a:bodyPr wrap="square" lIns="0" tIns="0" rIns="0" bIns="0" rtlCol="0"/>
            <a:lstStyle/>
            <a:p>
              <a:endParaRPr/>
            </a:p>
          </p:txBody>
        </p:sp>
        <p:sp>
          <p:nvSpPr>
            <p:cNvPr id="26" name="object 26"/>
            <p:cNvSpPr/>
            <p:nvPr/>
          </p:nvSpPr>
          <p:spPr>
            <a:xfrm>
              <a:off x="4469176" y="5337061"/>
              <a:ext cx="148590" cy="193675"/>
            </a:xfrm>
            <a:custGeom>
              <a:avLst/>
              <a:gdLst/>
              <a:ahLst/>
              <a:cxnLst/>
              <a:rect l="l" t="t" r="r" b="b"/>
              <a:pathLst>
                <a:path w="148589" h="193675">
                  <a:moveTo>
                    <a:pt x="0" y="0"/>
                  </a:moveTo>
                  <a:lnTo>
                    <a:pt x="148118" y="0"/>
                  </a:lnTo>
                  <a:lnTo>
                    <a:pt x="148118" y="193650"/>
                  </a:lnTo>
                  <a:lnTo>
                    <a:pt x="0" y="193650"/>
                  </a:lnTo>
                  <a:lnTo>
                    <a:pt x="0" y="0"/>
                  </a:lnTo>
                  <a:close/>
                </a:path>
              </a:pathLst>
            </a:custGeom>
            <a:solidFill>
              <a:srgbClr val="346468"/>
            </a:solidFill>
          </p:spPr>
          <p:txBody>
            <a:bodyPr wrap="square" lIns="0" tIns="0" rIns="0" bIns="0" rtlCol="0"/>
            <a:lstStyle/>
            <a:p>
              <a:endParaRPr/>
            </a:p>
          </p:txBody>
        </p:sp>
        <p:sp>
          <p:nvSpPr>
            <p:cNvPr id="27" name="object 27"/>
            <p:cNvSpPr/>
            <p:nvPr/>
          </p:nvSpPr>
          <p:spPr>
            <a:xfrm>
              <a:off x="4480460"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28" name="object 28"/>
            <p:cNvSpPr/>
            <p:nvPr/>
          </p:nvSpPr>
          <p:spPr>
            <a:xfrm>
              <a:off x="4543295"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29" name="object 29"/>
            <p:cNvSpPr/>
            <p:nvPr/>
          </p:nvSpPr>
          <p:spPr>
            <a:xfrm>
              <a:off x="4473117" y="5433964"/>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0" name="object 30"/>
            <p:cNvSpPr/>
            <p:nvPr/>
          </p:nvSpPr>
          <p:spPr>
            <a:xfrm>
              <a:off x="4802249" y="5337061"/>
              <a:ext cx="148590" cy="193675"/>
            </a:xfrm>
            <a:custGeom>
              <a:avLst/>
              <a:gdLst/>
              <a:ahLst/>
              <a:cxnLst/>
              <a:rect l="l" t="t" r="r" b="b"/>
              <a:pathLst>
                <a:path w="148589" h="193675">
                  <a:moveTo>
                    <a:pt x="0" y="193650"/>
                  </a:moveTo>
                  <a:lnTo>
                    <a:pt x="148148" y="193650"/>
                  </a:lnTo>
                  <a:lnTo>
                    <a:pt x="148148" y="0"/>
                  </a:lnTo>
                  <a:lnTo>
                    <a:pt x="0" y="0"/>
                  </a:lnTo>
                  <a:lnTo>
                    <a:pt x="0" y="193650"/>
                  </a:lnTo>
                  <a:close/>
                </a:path>
              </a:pathLst>
            </a:custGeom>
            <a:solidFill>
              <a:srgbClr val="346468"/>
            </a:solidFill>
          </p:spPr>
          <p:txBody>
            <a:bodyPr wrap="square" lIns="0" tIns="0" rIns="0" bIns="0" rtlCol="0"/>
            <a:lstStyle/>
            <a:p>
              <a:endParaRPr/>
            </a:p>
          </p:txBody>
        </p:sp>
        <p:sp>
          <p:nvSpPr>
            <p:cNvPr id="31" name="object 31"/>
            <p:cNvSpPr/>
            <p:nvPr/>
          </p:nvSpPr>
          <p:spPr>
            <a:xfrm>
              <a:off x="4813473"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32" name="object 32"/>
            <p:cNvSpPr/>
            <p:nvPr/>
          </p:nvSpPr>
          <p:spPr>
            <a:xfrm>
              <a:off x="4876308"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33" name="object 33"/>
            <p:cNvSpPr/>
            <p:nvPr/>
          </p:nvSpPr>
          <p:spPr>
            <a:xfrm>
              <a:off x="4806189" y="5433946"/>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4" name="object 34"/>
            <p:cNvSpPr/>
            <p:nvPr/>
          </p:nvSpPr>
          <p:spPr>
            <a:xfrm>
              <a:off x="4350968" y="5096196"/>
              <a:ext cx="360045" cy="205740"/>
            </a:xfrm>
            <a:custGeom>
              <a:avLst/>
              <a:gdLst/>
              <a:ahLst/>
              <a:cxnLst/>
              <a:rect l="l" t="t" r="r" b="b"/>
              <a:pathLst>
                <a:path w="360045" h="205739">
                  <a:moveTo>
                    <a:pt x="358326" y="0"/>
                  </a:moveTo>
                  <a:lnTo>
                    <a:pt x="0" y="173502"/>
                  </a:lnTo>
                  <a:lnTo>
                    <a:pt x="15641" y="205658"/>
                  </a:lnTo>
                  <a:lnTo>
                    <a:pt x="358505" y="39697"/>
                  </a:lnTo>
                  <a:lnTo>
                    <a:pt x="359758" y="39697"/>
                  </a:lnTo>
                  <a:lnTo>
                    <a:pt x="359758" y="711"/>
                  </a:lnTo>
                  <a:lnTo>
                    <a:pt x="358326" y="0"/>
                  </a:lnTo>
                  <a:close/>
                </a:path>
                <a:path w="360045" h="205739">
                  <a:moveTo>
                    <a:pt x="359758" y="39697"/>
                  </a:moveTo>
                  <a:lnTo>
                    <a:pt x="358505" y="39697"/>
                  </a:lnTo>
                  <a:lnTo>
                    <a:pt x="359758" y="40189"/>
                  </a:lnTo>
                  <a:lnTo>
                    <a:pt x="359758" y="39697"/>
                  </a:lnTo>
                  <a:close/>
                </a:path>
              </a:pathLst>
            </a:custGeom>
            <a:solidFill>
              <a:srgbClr val="457981"/>
            </a:solidFill>
          </p:spPr>
          <p:txBody>
            <a:bodyPr wrap="square" lIns="0" tIns="0" rIns="0" bIns="0" rtlCol="0"/>
            <a:lstStyle/>
            <a:p>
              <a:endParaRPr/>
            </a:p>
          </p:txBody>
        </p:sp>
        <p:sp>
          <p:nvSpPr>
            <p:cNvPr id="35" name="object 35"/>
            <p:cNvSpPr/>
            <p:nvPr/>
          </p:nvSpPr>
          <p:spPr>
            <a:xfrm>
              <a:off x="7869581" y="5371388"/>
              <a:ext cx="815340" cy="335915"/>
            </a:xfrm>
            <a:custGeom>
              <a:avLst/>
              <a:gdLst/>
              <a:ahLst/>
              <a:cxnLst/>
              <a:rect l="l" t="t" r="r" b="b"/>
              <a:pathLst>
                <a:path w="815340" h="335914">
                  <a:moveTo>
                    <a:pt x="657208" y="140157"/>
                  </a:moveTo>
                  <a:lnTo>
                    <a:pt x="699373" y="145819"/>
                  </a:lnTo>
                  <a:lnTo>
                    <a:pt x="737224" y="161801"/>
                  </a:lnTo>
                  <a:lnTo>
                    <a:pt x="769223" y="186593"/>
                  </a:lnTo>
                  <a:lnTo>
                    <a:pt x="793833" y="218686"/>
                  </a:lnTo>
                  <a:lnTo>
                    <a:pt x="809413" y="255724"/>
                  </a:lnTo>
                  <a:lnTo>
                    <a:pt x="814950" y="296909"/>
                  </a:lnTo>
                  <a:lnTo>
                    <a:pt x="814609" y="306890"/>
                  </a:lnTo>
                  <a:lnTo>
                    <a:pt x="813612" y="316707"/>
                  </a:lnTo>
                  <a:lnTo>
                    <a:pt x="811996" y="326352"/>
                  </a:lnTo>
                  <a:lnTo>
                    <a:pt x="809800" y="335815"/>
                  </a:lnTo>
                  <a:lnTo>
                    <a:pt x="5080" y="335815"/>
                  </a:lnTo>
                  <a:lnTo>
                    <a:pt x="2979" y="326352"/>
                  </a:lnTo>
                  <a:lnTo>
                    <a:pt x="1377" y="316707"/>
                  </a:lnTo>
                  <a:lnTo>
                    <a:pt x="357" y="306890"/>
                  </a:lnTo>
                  <a:lnTo>
                    <a:pt x="0" y="296909"/>
                  </a:lnTo>
                  <a:lnTo>
                    <a:pt x="8049" y="247346"/>
                  </a:lnTo>
                  <a:lnTo>
                    <a:pt x="30459" y="204320"/>
                  </a:lnTo>
                  <a:lnTo>
                    <a:pt x="64621" y="170410"/>
                  </a:lnTo>
                  <a:lnTo>
                    <a:pt x="94055" y="155311"/>
                  </a:lnTo>
                  <a:lnTo>
                    <a:pt x="589717" y="155311"/>
                  </a:lnTo>
                  <a:lnTo>
                    <a:pt x="605507" y="148886"/>
                  </a:lnTo>
                  <a:lnTo>
                    <a:pt x="622070" y="144127"/>
                  </a:lnTo>
                  <a:lnTo>
                    <a:pt x="639329" y="141172"/>
                  </a:lnTo>
                  <a:lnTo>
                    <a:pt x="657208" y="140157"/>
                  </a:lnTo>
                  <a:close/>
                </a:path>
                <a:path w="815340" h="335914">
                  <a:moveTo>
                    <a:pt x="388899" y="0"/>
                  </a:moveTo>
                  <a:lnTo>
                    <a:pt x="435820" y="5311"/>
                  </a:lnTo>
                  <a:lnTo>
                    <a:pt x="478945" y="20449"/>
                  </a:lnTo>
                  <a:lnTo>
                    <a:pt x="517084" y="44215"/>
                  </a:lnTo>
                  <a:lnTo>
                    <a:pt x="549051" y="75413"/>
                  </a:lnTo>
                  <a:lnTo>
                    <a:pt x="573658" y="112844"/>
                  </a:lnTo>
                  <a:lnTo>
                    <a:pt x="589717" y="155311"/>
                  </a:lnTo>
                  <a:lnTo>
                    <a:pt x="94055" y="155311"/>
                  </a:lnTo>
                  <a:lnTo>
                    <a:pt x="107926" y="148196"/>
                  </a:lnTo>
                  <a:lnTo>
                    <a:pt x="135897" y="143742"/>
                  </a:lnTo>
                  <a:lnTo>
                    <a:pt x="191095" y="143742"/>
                  </a:lnTo>
                  <a:lnTo>
                    <a:pt x="200149" y="120331"/>
                  </a:lnTo>
                  <a:lnTo>
                    <a:pt x="226203" y="78233"/>
                  </a:lnTo>
                  <a:lnTo>
                    <a:pt x="273360" y="34898"/>
                  </a:lnTo>
                  <a:lnTo>
                    <a:pt x="308460" y="16047"/>
                  </a:lnTo>
                  <a:lnTo>
                    <a:pt x="347245" y="4146"/>
                  </a:lnTo>
                  <a:lnTo>
                    <a:pt x="388899" y="0"/>
                  </a:lnTo>
                  <a:close/>
                </a:path>
                <a:path w="815340" h="335914">
                  <a:moveTo>
                    <a:pt x="157767" y="140259"/>
                  </a:moveTo>
                  <a:lnTo>
                    <a:pt x="166293" y="140473"/>
                  </a:lnTo>
                  <a:lnTo>
                    <a:pt x="174689" y="141118"/>
                  </a:lnTo>
                  <a:lnTo>
                    <a:pt x="182957" y="142205"/>
                  </a:lnTo>
                  <a:lnTo>
                    <a:pt x="191095" y="143742"/>
                  </a:lnTo>
                  <a:lnTo>
                    <a:pt x="135897" y="143742"/>
                  </a:lnTo>
                  <a:lnTo>
                    <a:pt x="157767" y="140259"/>
                  </a:lnTo>
                  <a:close/>
                </a:path>
              </a:pathLst>
            </a:custGeom>
            <a:solidFill>
              <a:srgbClr val="BCD646"/>
            </a:solidFill>
          </p:spPr>
          <p:txBody>
            <a:bodyPr wrap="square" lIns="0" tIns="0" rIns="0" bIns="0" rtlCol="0"/>
            <a:lstStyle/>
            <a:p>
              <a:endParaRPr/>
            </a:p>
          </p:txBody>
        </p:sp>
        <p:sp>
          <p:nvSpPr>
            <p:cNvPr id="36" name="object 36"/>
            <p:cNvSpPr/>
            <p:nvPr/>
          </p:nvSpPr>
          <p:spPr>
            <a:xfrm>
              <a:off x="8401497" y="5473466"/>
              <a:ext cx="567055" cy="234315"/>
            </a:xfrm>
            <a:custGeom>
              <a:avLst/>
              <a:gdLst/>
              <a:ahLst/>
              <a:cxnLst/>
              <a:rect l="l" t="t" r="r" b="b"/>
              <a:pathLst>
                <a:path w="567054" h="234314">
                  <a:moveTo>
                    <a:pt x="457173" y="97568"/>
                  </a:moveTo>
                  <a:lnTo>
                    <a:pt x="512875" y="112604"/>
                  </a:lnTo>
                  <a:lnTo>
                    <a:pt x="552273" y="152137"/>
                  </a:lnTo>
                  <a:lnTo>
                    <a:pt x="566024" y="192019"/>
                  </a:lnTo>
                  <a:lnTo>
                    <a:pt x="567008" y="206605"/>
                  </a:lnTo>
                  <a:lnTo>
                    <a:pt x="566763" y="213594"/>
                  </a:lnTo>
                  <a:lnTo>
                    <a:pt x="566054" y="220440"/>
                  </a:lnTo>
                  <a:lnTo>
                    <a:pt x="564921" y="227151"/>
                  </a:lnTo>
                  <a:lnTo>
                    <a:pt x="563401" y="233737"/>
                  </a:lnTo>
                  <a:lnTo>
                    <a:pt x="3496" y="233737"/>
                  </a:lnTo>
                  <a:lnTo>
                    <a:pt x="2038" y="227151"/>
                  </a:lnTo>
                  <a:lnTo>
                    <a:pt x="937" y="220440"/>
                  </a:lnTo>
                  <a:lnTo>
                    <a:pt x="242" y="213594"/>
                  </a:lnTo>
                  <a:lnTo>
                    <a:pt x="0" y="206605"/>
                  </a:lnTo>
                  <a:lnTo>
                    <a:pt x="8625" y="164171"/>
                  </a:lnTo>
                  <a:lnTo>
                    <a:pt x="32146" y="129511"/>
                  </a:lnTo>
                  <a:lnTo>
                    <a:pt x="64085" y="108110"/>
                  </a:lnTo>
                  <a:lnTo>
                    <a:pt x="410187" y="108110"/>
                  </a:lnTo>
                  <a:lnTo>
                    <a:pt x="421208" y="103658"/>
                  </a:lnTo>
                  <a:lnTo>
                    <a:pt x="432750" y="100346"/>
                  </a:lnTo>
                  <a:lnTo>
                    <a:pt x="444757" y="98280"/>
                  </a:lnTo>
                  <a:lnTo>
                    <a:pt x="457173" y="97568"/>
                  </a:lnTo>
                  <a:close/>
                </a:path>
                <a:path w="567054" h="234314">
                  <a:moveTo>
                    <a:pt x="270470" y="0"/>
                  </a:moveTo>
                  <a:lnTo>
                    <a:pt x="318498" y="8168"/>
                  </a:lnTo>
                  <a:lnTo>
                    <a:pt x="359647" y="30790"/>
                  </a:lnTo>
                  <a:lnTo>
                    <a:pt x="391137" y="65045"/>
                  </a:lnTo>
                  <a:lnTo>
                    <a:pt x="410187" y="108110"/>
                  </a:lnTo>
                  <a:lnTo>
                    <a:pt x="64085" y="108110"/>
                  </a:lnTo>
                  <a:lnTo>
                    <a:pt x="67026" y="106139"/>
                  </a:lnTo>
                  <a:lnTo>
                    <a:pt x="97495" y="100024"/>
                  </a:lnTo>
                  <a:lnTo>
                    <a:pt x="132914" y="100024"/>
                  </a:lnTo>
                  <a:lnTo>
                    <a:pt x="139226" y="83708"/>
                  </a:lnTo>
                  <a:lnTo>
                    <a:pt x="168877" y="41664"/>
                  </a:lnTo>
                  <a:lnTo>
                    <a:pt x="214532" y="11157"/>
                  </a:lnTo>
                  <a:lnTo>
                    <a:pt x="241509" y="2882"/>
                  </a:lnTo>
                  <a:lnTo>
                    <a:pt x="270470" y="0"/>
                  </a:lnTo>
                  <a:close/>
                </a:path>
                <a:path w="567054" h="234314">
                  <a:moveTo>
                    <a:pt x="109731" y="97568"/>
                  </a:moveTo>
                  <a:lnTo>
                    <a:pt x="117662" y="97568"/>
                  </a:lnTo>
                  <a:lnTo>
                    <a:pt x="125490" y="98389"/>
                  </a:lnTo>
                  <a:lnTo>
                    <a:pt x="132914" y="100024"/>
                  </a:lnTo>
                  <a:lnTo>
                    <a:pt x="97495" y="100024"/>
                  </a:lnTo>
                  <a:lnTo>
                    <a:pt x="109731" y="97568"/>
                  </a:lnTo>
                  <a:close/>
                </a:path>
              </a:pathLst>
            </a:custGeom>
            <a:solidFill>
              <a:srgbClr val="668539"/>
            </a:solidFill>
          </p:spPr>
          <p:txBody>
            <a:bodyPr wrap="square" lIns="0" tIns="0" rIns="0" bIns="0" rtlCol="0"/>
            <a:lstStyle/>
            <a:p>
              <a:endParaRPr/>
            </a:p>
          </p:txBody>
        </p:sp>
        <p:sp>
          <p:nvSpPr>
            <p:cNvPr id="37" name="object 37"/>
            <p:cNvSpPr/>
            <p:nvPr/>
          </p:nvSpPr>
          <p:spPr>
            <a:xfrm>
              <a:off x="7135341" y="4807866"/>
              <a:ext cx="157480" cy="241935"/>
            </a:xfrm>
            <a:custGeom>
              <a:avLst/>
              <a:gdLst/>
              <a:ahLst/>
              <a:cxnLst/>
              <a:rect l="l" t="t" r="r" b="b"/>
              <a:pathLst>
                <a:path w="157479" h="241935">
                  <a:moveTo>
                    <a:pt x="157337" y="241319"/>
                  </a:moveTo>
                  <a:lnTo>
                    <a:pt x="0" y="241319"/>
                  </a:lnTo>
                  <a:lnTo>
                    <a:pt x="0" y="0"/>
                  </a:lnTo>
                  <a:lnTo>
                    <a:pt x="157337" y="0"/>
                  </a:lnTo>
                  <a:lnTo>
                    <a:pt x="157337" y="241319"/>
                  </a:lnTo>
                  <a:close/>
                </a:path>
              </a:pathLst>
            </a:custGeom>
            <a:solidFill>
              <a:srgbClr val="4B9279"/>
            </a:solidFill>
          </p:spPr>
          <p:txBody>
            <a:bodyPr wrap="square" lIns="0" tIns="0" rIns="0" bIns="0" rtlCol="0"/>
            <a:lstStyle/>
            <a:p>
              <a:endParaRPr/>
            </a:p>
          </p:txBody>
        </p:sp>
        <p:sp>
          <p:nvSpPr>
            <p:cNvPr id="38" name="object 38"/>
            <p:cNvSpPr/>
            <p:nvPr/>
          </p:nvSpPr>
          <p:spPr>
            <a:xfrm>
              <a:off x="7124275" y="4807872"/>
              <a:ext cx="176530" cy="34290"/>
            </a:xfrm>
            <a:custGeom>
              <a:avLst/>
              <a:gdLst/>
              <a:ahLst/>
              <a:cxnLst/>
              <a:rect l="l" t="t" r="r" b="b"/>
              <a:pathLst>
                <a:path w="176529" h="34289">
                  <a:moveTo>
                    <a:pt x="0" y="33786"/>
                  </a:moveTo>
                  <a:lnTo>
                    <a:pt x="176498" y="33786"/>
                  </a:lnTo>
                  <a:lnTo>
                    <a:pt x="176498" y="0"/>
                  </a:lnTo>
                  <a:lnTo>
                    <a:pt x="0" y="0"/>
                  </a:lnTo>
                  <a:lnTo>
                    <a:pt x="0" y="33786"/>
                  </a:lnTo>
                  <a:close/>
                </a:path>
              </a:pathLst>
            </a:custGeom>
            <a:solidFill>
              <a:srgbClr val="346468"/>
            </a:solidFill>
          </p:spPr>
          <p:txBody>
            <a:bodyPr wrap="square" lIns="0" tIns="0" rIns="0" bIns="0" rtlCol="0"/>
            <a:lstStyle/>
            <a:p>
              <a:endParaRPr/>
            </a:p>
          </p:txBody>
        </p:sp>
        <p:sp>
          <p:nvSpPr>
            <p:cNvPr id="39" name="object 39"/>
            <p:cNvSpPr/>
            <p:nvPr/>
          </p:nvSpPr>
          <p:spPr>
            <a:xfrm>
              <a:off x="6986701" y="4851157"/>
              <a:ext cx="954405" cy="860425"/>
            </a:xfrm>
            <a:custGeom>
              <a:avLst/>
              <a:gdLst/>
              <a:ahLst/>
              <a:cxnLst/>
              <a:rect l="l" t="t" r="r" b="b"/>
              <a:pathLst>
                <a:path w="954404" h="860425">
                  <a:moveTo>
                    <a:pt x="477092" y="0"/>
                  </a:moveTo>
                  <a:lnTo>
                    <a:pt x="954099" y="232120"/>
                  </a:lnTo>
                  <a:lnTo>
                    <a:pt x="954099" y="860243"/>
                  </a:lnTo>
                  <a:lnTo>
                    <a:pt x="0" y="860243"/>
                  </a:lnTo>
                  <a:lnTo>
                    <a:pt x="0" y="232120"/>
                  </a:lnTo>
                  <a:lnTo>
                    <a:pt x="477092" y="0"/>
                  </a:lnTo>
                  <a:close/>
                </a:path>
              </a:pathLst>
            </a:custGeom>
            <a:solidFill>
              <a:srgbClr val="4B9279"/>
            </a:solidFill>
          </p:spPr>
          <p:txBody>
            <a:bodyPr wrap="square" lIns="0" tIns="0" rIns="0" bIns="0" rtlCol="0"/>
            <a:lstStyle/>
            <a:p>
              <a:endParaRPr/>
            </a:p>
          </p:txBody>
        </p:sp>
        <p:sp>
          <p:nvSpPr>
            <p:cNvPr id="40" name="object 40"/>
            <p:cNvSpPr/>
            <p:nvPr/>
          </p:nvSpPr>
          <p:spPr>
            <a:xfrm>
              <a:off x="7463621" y="4851071"/>
              <a:ext cx="477520" cy="861060"/>
            </a:xfrm>
            <a:custGeom>
              <a:avLst/>
              <a:gdLst/>
              <a:ahLst/>
              <a:cxnLst/>
              <a:rect l="l" t="t" r="r" b="b"/>
              <a:pathLst>
                <a:path w="477520" h="861060">
                  <a:moveTo>
                    <a:pt x="0" y="0"/>
                  </a:moveTo>
                  <a:lnTo>
                    <a:pt x="477178" y="232206"/>
                  </a:lnTo>
                  <a:lnTo>
                    <a:pt x="477178" y="860431"/>
                  </a:lnTo>
                  <a:lnTo>
                    <a:pt x="0" y="860431"/>
                  </a:lnTo>
                  <a:lnTo>
                    <a:pt x="0" y="0"/>
                  </a:lnTo>
                  <a:close/>
                </a:path>
              </a:pathLst>
            </a:custGeom>
            <a:solidFill>
              <a:srgbClr val="52B08D"/>
            </a:solidFill>
          </p:spPr>
          <p:txBody>
            <a:bodyPr wrap="square" lIns="0" tIns="0" rIns="0" bIns="0" rtlCol="0"/>
            <a:lstStyle/>
            <a:p>
              <a:endParaRPr/>
            </a:p>
          </p:txBody>
        </p:sp>
        <p:sp>
          <p:nvSpPr>
            <p:cNvPr id="41" name="object 41"/>
            <p:cNvSpPr/>
            <p:nvPr/>
          </p:nvSpPr>
          <p:spPr>
            <a:xfrm>
              <a:off x="6942867" y="4822490"/>
              <a:ext cx="1038225" cy="296545"/>
            </a:xfrm>
            <a:custGeom>
              <a:avLst/>
              <a:gdLst/>
              <a:ahLst/>
              <a:cxnLst/>
              <a:rect l="l" t="t" r="r" b="b"/>
              <a:pathLst>
                <a:path w="1038225" h="296545">
                  <a:moveTo>
                    <a:pt x="520926" y="0"/>
                  </a:moveTo>
                  <a:lnTo>
                    <a:pt x="1037891" y="250244"/>
                  </a:lnTo>
                  <a:lnTo>
                    <a:pt x="1015242" y="296521"/>
                  </a:lnTo>
                  <a:lnTo>
                    <a:pt x="520754" y="57255"/>
                  </a:lnTo>
                  <a:lnTo>
                    <a:pt x="401739" y="57255"/>
                  </a:lnTo>
                  <a:lnTo>
                    <a:pt x="520926" y="0"/>
                  </a:lnTo>
                  <a:close/>
                </a:path>
                <a:path w="1038225" h="296545">
                  <a:moveTo>
                    <a:pt x="401739" y="57255"/>
                  </a:moveTo>
                  <a:lnTo>
                    <a:pt x="520754" y="57255"/>
                  </a:lnTo>
                  <a:lnTo>
                    <a:pt x="22562" y="296521"/>
                  </a:lnTo>
                  <a:lnTo>
                    <a:pt x="0" y="250244"/>
                  </a:lnTo>
                  <a:lnTo>
                    <a:pt x="401739" y="57255"/>
                  </a:lnTo>
                  <a:close/>
                </a:path>
              </a:pathLst>
            </a:custGeom>
            <a:solidFill>
              <a:srgbClr val="346468"/>
            </a:solidFill>
          </p:spPr>
          <p:txBody>
            <a:bodyPr wrap="square" lIns="0" tIns="0" rIns="0" bIns="0" rtlCol="0"/>
            <a:lstStyle/>
            <a:p>
              <a:endParaRPr/>
            </a:p>
          </p:txBody>
        </p:sp>
        <p:sp>
          <p:nvSpPr>
            <p:cNvPr id="42" name="object 42"/>
            <p:cNvSpPr/>
            <p:nvPr/>
          </p:nvSpPr>
          <p:spPr>
            <a:xfrm>
              <a:off x="7596588" y="5169893"/>
              <a:ext cx="213995" cy="279400"/>
            </a:xfrm>
            <a:custGeom>
              <a:avLst/>
              <a:gdLst/>
              <a:ahLst/>
              <a:cxnLst/>
              <a:rect l="l" t="t" r="r" b="b"/>
              <a:pathLst>
                <a:path w="213995" h="279400">
                  <a:moveTo>
                    <a:pt x="213658" y="0"/>
                  </a:moveTo>
                  <a:lnTo>
                    <a:pt x="0" y="0"/>
                  </a:lnTo>
                  <a:lnTo>
                    <a:pt x="0" y="279304"/>
                  </a:lnTo>
                  <a:lnTo>
                    <a:pt x="213658" y="279304"/>
                  </a:lnTo>
                  <a:lnTo>
                    <a:pt x="213658" y="0"/>
                  </a:lnTo>
                  <a:close/>
                </a:path>
              </a:pathLst>
            </a:custGeom>
            <a:solidFill>
              <a:srgbClr val="346468"/>
            </a:solidFill>
          </p:spPr>
          <p:txBody>
            <a:bodyPr wrap="square" lIns="0" tIns="0" rIns="0" bIns="0" rtlCol="0"/>
            <a:lstStyle/>
            <a:p>
              <a:endParaRPr/>
            </a:p>
          </p:txBody>
        </p:sp>
        <p:sp>
          <p:nvSpPr>
            <p:cNvPr id="43" name="object 43"/>
            <p:cNvSpPr/>
            <p:nvPr/>
          </p:nvSpPr>
          <p:spPr>
            <a:xfrm>
              <a:off x="7612622"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4" name="object 44"/>
            <p:cNvSpPr/>
            <p:nvPr/>
          </p:nvSpPr>
          <p:spPr>
            <a:xfrm>
              <a:off x="7703331"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5" name="object 45"/>
            <p:cNvSpPr/>
            <p:nvPr/>
          </p:nvSpPr>
          <p:spPr>
            <a:xfrm>
              <a:off x="7603124" y="5309657"/>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46" name="object 46"/>
            <p:cNvSpPr/>
            <p:nvPr/>
          </p:nvSpPr>
          <p:spPr>
            <a:xfrm>
              <a:off x="7116093" y="5169893"/>
              <a:ext cx="213995" cy="279400"/>
            </a:xfrm>
            <a:custGeom>
              <a:avLst/>
              <a:gdLst/>
              <a:ahLst/>
              <a:cxnLst/>
              <a:rect l="l" t="t" r="r" b="b"/>
              <a:pathLst>
                <a:path w="213995" h="279400">
                  <a:moveTo>
                    <a:pt x="213701" y="279304"/>
                  </a:moveTo>
                  <a:lnTo>
                    <a:pt x="0" y="279304"/>
                  </a:lnTo>
                  <a:lnTo>
                    <a:pt x="0" y="0"/>
                  </a:lnTo>
                  <a:lnTo>
                    <a:pt x="213701" y="0"/>
                  </a:lnTo>
                  <a:lnTo>
                    <a:pt x="213701" y="279304"/>
                  </a:lnTo>
                  <a:close/>
                </a:path>
              </a:pathLst>
            </a:custGeom>
            <a:solidFill>
              <a:srgbClr val="346468"/>
            </a:solidFill>
          </p:spPr>
          <p:txBody>
            <a:bodyPr wrap="square" lIns="0" tIns="0" rIns="0" bIns="0" rtlCol="0"/>
            <a:lstStyle/>
            <a:p>
              <a:endParaRPr/>
            </a:p>
          </p:txBody>
        </p:sp>
        <p:sp>
          <p:nvSpPr>
            <p:cNvPr id="47" name="object 47"/>
            <p:cNvSpPr/>
            <p:nvPr/>
          </p:nvSpPr>
          <p:spPr>
            <a:xfrm>
              <a:off x="7132258"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8" name="object 48"/>
            <p:cNvSpPr/>
            <p:nvPr/>
          </p:nvSpPr>
          <p:spPr>
            <a:xfrm>
              <a:off x="7222966"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9" name="object 49"/>
            <p:cNvSpPr/>
            <p:nvPr/>
          </p:nvSpPr>
          <p:spPr>
            <a:xfrm>
              <a:off x="7122672" y="5309632"/>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50" name="object 50"/>
            <p:cNvSpPr/>
            <p:nvPr/>
          </p:nvSpPr>
          <p:spPr>
            <a:xfrm>
              <a:off x="7461813" y="4822490"/>
              <a:ext cx="519430" cy="297180"/>
            </a:xfrm>
            <a:custGeom>
              <a:avLst/>
              <a:gdLst/>
              <a:ahLst/>
              <a:cxnLst/>
              <a:rect l="l" t="t" r="r" b="b"/>
              <a:pathLst>
                <a:path w="519429" h="297179">
                  <a:moveTo>
                    <a:pt x="2066" y="0"/>
                  </a:moveTo>
                  <a:lnTo>
                    <a:pt x="518945" y="250244"/>
                  </a:lnTo>
                  <a:lnTo>
                    <a:pt x="496383" y="296624"/>
                  </a:lnTo>
                  <a:lnTo>
                    <a:pt x="1808" y="57255"/>
                  </a:lnTo>
                  <a:lnTo>
                    <a:pt x="0" y="57255"/>
                  </a:lnTo>
                  <a:lnTo>
                    <a:pt x="0" y="1026"/>
                  </a:lnTo>
                  <a:lnTo>
                    <a:pt x="2066" y="0"/>
                  </a:lnTo>
                  <a:close/>
                </a:path>
                <a:path w="519429" h="297179">
                  <a:moveTo>
                    <a:pt x="0" y="57255"/>
                  </a:moveTo>
                  <a:lnTo>
                    <a:pt x="1808" y="57255"/>
                  </a:lnTo>
                  <a:lnTo>
                    <a:pt x="0" y="57966"/>
                  </a:lnTo>
                  <a:lnTo>
                    <a:pt x="0" y="57255"/>
                  </a:lnTo>
                  <a:close/>
                </a:path>
              </a:pathLst>
            </a:custGeom>
            <a:solidFill>
              <a:srgbClr val="457981"/>
            </a:solidFill>
          </p:spPr>
          <p:txBody>
            <a:bodyPr wrap="square" lIns="0" tIns="0" rIns="0" bIns="0" rtlCol="0"/>
            <a:lstStyle/>
            <a:p>
              <a:endParaRPr/>
            </a:p>
          </p:txBody>
        </p:sp>
      </p:grpSp>
      <p:sp>
        <p:nvSpPr>
          <p:cNvPr id="90" name="object 55">
            <a:extLst>
              <a:ext uri="{FF2B5EF4-FFF2-40B4-BE49-F238E27FC236}">
                <a16:creationId xmlns:a16="http://schemas.microsoft.com/office/drawing/2014/main" id="{8B2FDB21-AE56-50D6-ABCA-6E4D78340A13}"/>
              </a:ext>
            </a:extLst>
          </p:cNvPr>
          <p:cNvSpPr txBox="1">
            <a:spLocks noGrp="1"/>
          </p:cNvSpPr>
          <p:nvPr>
            <p:ph type="title"/>
          </p:nvPr>
        </p:nvSpPr>
        <p:spPr>
          <a:xfrm>
            <a:off x="286553" y="47502"/>
            <a:ext cx="6023048" cy="505908"/>
          </a:xfrm>
          <a:prstGeom prst="rect">
            <a:avLst/>
          </a:prstGeom>
        </p:spPr>
        <p:txBody>
          <a:bodyPr vert="horz" wrap="square" lIns="0" tIns="13335" rIns="0" bIns="0" rtlCol="0">
            <a:spAutoFit/>
          </a:bodyPr>
          <a:lstStyle/>
          <a:p>
            <a:pPr marL="12700">
              <a:lnSpc>
                <a:spcPct val="100000"/>
              </a:lnSpc>
              <a:spcBef>
                <a:spcPts val="105"/>
              </a:spcBef>
            </a:pPr>
            <a:r>
              <a:rPr lang="en-US" sz="3200" b="1" spc="-5" dirty="0" err="1">
                <a:solidFill>
                  <a:srgbClr val="0070C0"/>
                </a:solidFill>
                <a:latin typeface="Myriad Pro" panose="020B0503030403020204" pitchFamily="34" charset="0"/>
                <a:cs typeface="Arial"/>
              </a:rPr>
              <a:t>Arahan</a:t>
            </a:r>
            <a:r>
              <a:rPr lang="en-US" sz="3200" b="1" spc="-5" dirty="0">
                <a:solidFill>
                  <a:srgbClr val="0070C0"/>
                </a:solidFill>
                <a:latin typeface="Myriad Pro" panose="020B0503030403020204" pitchFamily="34" charset="0"/>
                <a:cs typeface="Arial"/>
              </a:rPr>
              <a:t> General Manager (2/5)</a:t>
            </a:r>
            <a:endParaRPr sz="3200" dirty="0">
              <a:solidFill>
                <a:srgbClr val="0070C0"/>
              </a:solidFill>
              <a:latin typeface="Myriad Pro" panose="020B0503030403020204" pitchFamily="34" charset="0"/>
              <a:cs typeface="Arial"/>
            </a:endParaRPr>
          </a:p>
        </p:txBody>
      </p:sp>
      <p:sp>
        <p:nvSpPr>
          <p:cNvPr id="91" name="object 2">
            <a:extLst>
              <a:ext uri="{FF2B5EF4-FFF2-40B4-BE49-F238E27FC236}">
                <a16:creationId xmlns:a16="http://schemas.microsoft.com/office/drawing/2014/main" id="{BE145675-F6E6-2B27-983D-53C8E5C7D97F}"/>
              </a:ext>
            </a:extLst>
          </p:cNvPr>
          <p:cNvSpPr/>
          <p:nvPr/>
        </p:nvSpPr>
        <p:spPr>
          <a:xfrm>
            <a:off x="236887" y="485429"/>
            <a:ext cx="3295459" cy="307339"/>
          </a:xfrm>
          <a:prstGeom prst="rect">
            <a:avLst/>
          </a:prstGeom>
          <a:blipFill>
            <a:blip r:embed="rId6" cstate="print"/>
            <a:stretch>
              <a:fillRect/>
            </a:stretch>
          </a:blip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pic>
        <p:nvPicPr>
          <p:cNvPr id="94" name="Picture Placeholder 6">
            <a:extLst>
              <a:ext uri="{FF2B5EF4-FFF2-40B4-BE49-F238E27FC236}">
                <a16:creationId xmlns:a16="http://schemas.microsoft.com/office/drawing/2014/main" id="{24071709-3F52-E5C8-9430-5F7EFDD92E70}"/>
              </a:ext>
            </a:extLst>
          </p:cNvPr>
          <p:cNvPicPr>
            <a:picLocks noChangeAspect="1"/>
          </p:cNvPicPr>
          <p:nvPr/>
        </p:nvPicPr>
        <p:blipFill>
          <a:blip r:embed="rId7">
            <a:extLst>
              <a:ext uri="{28A0092B-C50C-407E-A947-70E740481C1C}">
                <a14:useLocalDpi xmlns:a14="http://schemas.microsoft.com/office/drawing/2010/main" val="0"/>
              </a:ext>
            </a:extLst>
          </a:blip>
          <a:srcRect t="10355" b="10355"/>
          <a:stretch>
            <a:fillRect/>
          </a:stretch>
        </p:blipFill>
        <p:spPr>
          <a:xfrm>
            <a:off x="9492827" y="0"/>
            <a:ext cx="2703618" cy="3215641"/>
          </a:xfrm>
          <a:custGeom>
            <a:avLst/>
            <a:gdLst>
              <a:gd name="connsiteX0" fmla="*/ 633447 w 3671812"/>
              <a:gd name="connsiteY0" fmla="*/ 0 h 4367196"/>
              <a:gd name="connsiteX1" fmla="*/ 3670621 w 3671812"/>
              <a:gd name="connsiteY1" fmla="*/ 0 h 4367196"/>
              <a:gd name="connsiteX2" fmla="*/ 3670621 w 3671812"/>
              <a:gd name="connsiteY2" fmla="*/ 3794608 h 4367196"/>
              <a:gd name="connsiteX3" fmla="*/ 3671812 w 3671812"/>
              <a:gd name="connsiteY3" fmla="*/ 3794608 h 4367196"/>
              <a:gd name="connsiteX4" fmla="*/ 3618749 w 3671812"/>
              <a:gd name="connsiteY4" fmla="*/ 3830597 h 4367196"/>
              <a:gd name="connsiteX5" fmla="*/ 3545617 w 3671812"/>
              <a:gd name="connsiteY5" fmla="*/ 3877302 h 4367196"/>
              <a:gd name="connsiteX6" fmla="*/ 3241186 w 3671812"/>
              <a:gd name="connsiteY6" fmla="*/ 4046935 h 4367196"/>
              <a:gd name="connsiteX7" fmla="*/ 3202069 w 3671812"/>
              <a:gd name="connsiteY7" fmla="*/ 4065940 h 4367196"/>
              <a:gd name="connsiteX8" fmla="*/ 3162782 w 3671812"/>
              <a:gd name="connsiteY8" fmla="*/ 4084137 h 4367196"/>
              <a:gd name="connsiteX9" fmla="*/ 3083187 w 3671812"/>
              <a:gd name="connsiteY9" fmla="*/ 4120126 h 4367196"/>
              <a:gd name="connsiteX10" fmla="*/ 2921958 w 3671812"/>
              <a:gd name="connsiteY10" fmla="*/ 4184825 h 4367196"/>
              <a:gd name="connsiteX11" fmla="*/ 2758687 w 3671812"/>
              <a:gd name="connsiteY11" fmla="*/ 4241033 h 4367196"/>
              <a:gd name="connsiteX12" fmla="*/ 2676031 w 3671812"/>
              <a:gd name="connsiteY12" fmla="*/ 4265497 h 4367196"/>
              <a:gd name="connsiteX13" fmla="*/ 2634703 w 3671812"/>
              <a:gd name="connsiteY13" fmla="*/ 4277022 h 4367196"/>
              <a:gd name="connsiteX14" fmla="*/ 2593205 w 3671812"/>
              <a:gd name="connsiteY14" fmla="*/ 4287738 h 4367196"/>
              <a:gd name="connsiteX15" fmla="*/ 2551877 w 3671812"/>
              <a:gd name="connsiteY15" fmla="*/ 4298251 h 4367196"/>
              <a:gd name="connsiteX16" fmla="*/ 2530618 w 3671812"/>
              <a:gd name="connsiteY16" fmla="*/ 4303508 h 4367196"/>
              <a:gd name="connsiteX17" fmla="*/ 2509529 w 3671812"/>
              <a:gd name="connsiteY17" fmla="*/ 4307754 h 4367196"/>
              <a:gd name="connsiteX18" fmla="*/ 2425683 w 3671812"/>
              <a:gd name="connsiteY18" fmla="*/ 4324737 h 4367196"/>
              <a:gd name="connsiteX19" fmla="*/ 2340816 w 3671812"/>
              <a:gd name="connsiteY19" fmla="*/ 4338486 h 4367196"/>
              <a:gd name="connsiteX20" fmla="*/ 2298468 w 3671812"/>
              <a:gd name="connsiteY20" fmla="*/ 4344956 h 4367196"/>
              <a:gd name="connsiteX21" fmla="*/ 2255949 w 3671812"/>
              <a:gd name="connsiteY21" fmla="*/ 4349202 h 4367196"/>
              <a:gd name="connsiteX22" fmla="*/ 2213601 w 3671812"/>
              <a:gd name="connsiteY22" fmla="*/ 4354459 h 4367196"/>
              <a:gd name="connsiteX23" fmla="*/ 2171253 w 3671812"/>
              <a:gd name="connsiteY23" fmla="*/ 4358704 h 4367196"/>
              <a:gd name="connsiteX24" fmla="*/ 2086386 w 3671812"/>
              <a:gd name="connsiteY24" fmla="*/ 4363961 h 4367196"/>
              <a:gd name="connsiteX25" fmla="*/ 2043868 w 3671812"/>
              <a:gd name="connsiteY25" fmla="*/ 4365174 h 4367196"/>
              <a:gd name="connsiteX26" fmla="*/ 2001519 w 3671812"/>
              <a:gd name="connsiteY26" fmla="*/ 4366185 h 4367196"/>
              <a:gd name="connsiteX27" fmla="*/ 1959171 w 3671812"/>
              <a:gd name="connsiteY27" fmla="*/ 4367196 h 4367196"/>
              <a:gd name="connsiteX28" fmla="*/ 1916652 w 3671812"/>
              <a:gd name="connsiteY28" fmla="*/ 4366185 h 4367196"/>
              <a:gd name="connsiteX29" fmla="*/ 1874304 w 3671812"/>
              <a:gd name="connsiteY29" fmla="*/ 4365174 h 4367196"/>
              <a:gd name="connsiteX30" fmla="*/ 1831786 w 3671812"/>
              <a:gd name="connsiteY30" fmla="*/ 4362950 h 4367196"/>
              <a:gd name="connsiteX31" fmla="*/ 1748110 w 3671812"/>
              <a:gd name="connsiteY31" fmla="*/ 4356683 h 4367196"/>
              <a:gd name="connsiteX32" fmla="*/ 1664263 w 3671812"/>
              <a:gd name="connsiteY32" fmla="*/ 4345967 h 4367196"/>
              <a:gd name="connsiteX33" fmla="*/ 1622935 w 3671812"/>
              <a:gd name="connsiteY33" fmla="*/ 4340710 h 4367196"/>
              <a:gd name="connsiteX34" fmla="*/ 1581608 w 3671812"/>
              <a:gd name="connsiteY34" fmla="*/ 4333229 h 4367196"/>
              <a:gd name="connsiteX35" fmla="*/ 1540110 w 3671812"/>
              <a:gd name="connsiteY35" fmla="*/ 4325748 h 4367196"/>
              <a:gd name="connsiteX36" fmla="*/ 1520041 w 3671812"/>
              <a:gd name="connsiteY36" fmla="*/ 4321502 h 4367196"/>
              <a:gd name="connsiteX37" fmla="*/ 1499802 w 3671812"/>
              <a:gd name="connsiteY37" fmla="*/ 4316246 h 4367196"/>
              <a:gd name="connsiteX38" fmla="*/ 1419357 w 3671812"/>
              <a:gd name="connsiteY38" fmla="*/ 4296229 h 4367196"/>
              <a:gd name="connsiteX39" fmla="*/ 1339763 w 3671812"/>
              <a:gd name="connsiteY39" fmla="*/ 4271765 h 4367196"/>
              <a:gd name="connsiteX40" fmla="*/ 1300476 w 3671812"/>
              <a:gd name="connsiteY40" fmla="*/ 4259027 h 4367196"/>
              <a:gd name="connsiteX41" fmla="*/ 1261189 w 3671812"/>
              <a:gd name="connsiteY41" fmla="*/ 4244268 h 4367196"/>
              <a:gd name="connsiteX42" fmla="*/ 1222072 w 3671812"/>
              <a:gd name="connsiteY42" fmla="*/ 4229306 h 4367196"/>
              <a:gd name="connsiteX43" fmla="*/ 1202854 w 3671812"/>
              <a:gd name="connsiteY43" fmla="*/ 4221825 h 4367196"/>
              <a:gd name="connsiteX44" fmla="*/ 1183805 w 3671812"/>
              <a:gd name="connsiteY44" fmla="*/ 4213333 h 4367196"/>
              <a:gd name="connsiteX45" fmla="*/ 1107442 w 3671812"/>
              <a:gd name="connsiteY45" fmla="*/ 4179568 h 4367196"/>
              <a:gd name="connsiteX46" fmla="*/ 1034311 w 3671812"/>
              <a:gd name="connsiteY46" fmla="*/ 4141355 h 4367196"/>
              <a:gd name="connsiteX47" fmla="*/ 998255 w 3671812"/>
              <a:gd name="connsiteY47" fmla="*/ 4121137 h 4367196"/>
              <a:gd name="connsiteX48" fmla="*/ 962200 w 3671812"/>
              <a:gd name="connsiteY48" fmla="*/ 4099908 h 4367196"/>
              <a:gd name="connsiteX49" fmla="*/ 926144 w 3671812"/>
              <a:gd name="connsiteY49" fmla="*/ 4078678 h 4367196"/>
              <a:gd name="connsiteX50" fmla="*/ 908116 w 3671812"/>
              <a:gd name="connsiteY50" fmla="*/ 4068165 h 4367196"/>
              <a:gd name="connsiteX51" fmla="*/ 891109 w 3671812"/>
              <a:gd name="connsiteY51" fmla="*/ 4056438 h 4367196"/>
              <a:gd name="connsiteX52" fmla="*/ 822229 w 3671812"/>
              <a:gd name="connsiteY52" fmla="*/ 4008722 h 4367196"/>
              <a:gd name="connsiteX53" fmla="*/ 789405 w 3671812"/>
              <a:gd name="connsiteY53" fmla="*/ 3983247 h 4367196"/>
              <a:gd name="connsiteX54" fmla="*/ 756410 w 3671812"/>
              <a:gd name="connsiteY54" fmla="*/ 3957772 h 4367196"/>
              <a:gd name="connsiteX55" fmla="*/ 723586 w 3671812"/>
              <a:gd name="connsiteY55" fmla="*/ 3932296 h 4367196"/>
              <a:gd name="connsiteX56" fmla="*/ 691782 w 3671812"/>
              <a:gd name="connsiteY56" fmla="*/ 3904799 h 4367196"/>
              <a:gd name="connsiteX57" fmla="*/ 462693 w 3671812"/>
              <a:gd name="connsiteY57" fmla="*/ 3663997 h 4367196"/>
              <a:gd name="connsiteX58" fmla="*/ 144486 w 3671812"/>
              <a:gd name="connsiteY58" fmla="*/ 3072201 h 4367196"/>
              <a:gd name="connsiteX59" fmla="*/ 8767 w 3671812"/>
              <a:gd name="connsiteY59" fmla="*/ 2395690 h 4367196"/>
              <a:gd name="connsiteX60" fmla="*/ 1454 w 3671812"/>
              <a:gd name="connsiteY60" fmla="*/ 2045708 h 4367196"/>
              <a:gd name="connsiteX61" fmla="*/ 31046 w 3671812"/>
              <a:gd name="connsiteY61" fmla="*/ 1694715 h 4367196"/>
              <a:gd name="connsiteX62" fmla="*/ 184793 w 3671812"/>
              <a:gd name="connsiteY62" fmla="*/ 1000007 h 4367196"/>
              <a:gd name="connsiteX63" fmla="*/ 633447 w 3671812"/>
              <a:gd name="connsiteY63" fmla="*/ 0 h 436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71812" h="4367196">
                <a:moveTo>
                  <a:pt x="633447" y="0"/>
                </a:moveTo>
                <a:lnTo>
                  <a:pt x="3670621" y="0"/>
                </a:lnTo>
                <a:lnTo>
                  <a:pt x="3670621" y="3794608"/>
                </a:lnTo>
                <a:lnTo>
                  <a:pt x="3671812" y="3794608"/>
                </a:lnTo>
                <a:cubicBezTo>
                  <a:pt x="3654805" y="3806133"/>
                  <a:pt x="3636777" y="3818870"/>
                  <a:pt x="3618749" y="3830597"/>
                </a:cubicBezTo>
                <a:lnTo>
                  <a:pt x="3545617" y="3877302"/>
                </a:lnTo>
                <a:cubicBezTo>
                  <a:pt x="3446975" y="3937755"/>
                  <a:pt x="3346291" y="3995984"/>
                  <a:pt x="3241186" y="4046935"/>
                </a:cubicBezTo>
                <a:lnTo>
                  <a:pt x="3202069" y="4065940"/>
                </a:lnTo>
                <a:lnTo>
                  <a:pt x="3162782" y="4084137"/>
                </a:lnTo>
                <a:cubicBezTo>
                  <a:pt x="3136250" y="4095662"/>
                  <a:pt x="3109719" y="4108399"/>
                  <a:pt x="3083187" y="4120126"/>
                </a:cubicBezTo>
                <a:cubicBezTo>
                  <a:pt x="3030124" y="4142366"/>
                  <a:pt x="2976041" y="4165820"/>
                  <a:pt x="2921958" y="4184825"/>
                </a:cubicBezTo>
                <a:cubicBezTo>
                  <a:pt x="2867874" y="4206055"/>
                  <a:pt x="2812770" y="4223038"/>
                  <a:pt x="2758687" y="4241033"/>
                </a:cubicBezTo>
                <a:lnTo>
                  <a:pt x="2676031" y="4265497"/>
                </a:lnTo>
                <a:cubicBezTo>
                  <a:pt x="2662255" y="4269743"/>
                  <a:pt x="2648479" y="4273787"/>
                  <a:pt x="2634703" y="4277022"/>
                </a:cubicBezTo>
                <a:lnTo>
                  <a:pt x="2593205" y="4287738"/>
                </a:lnTo>
                <a:lnTo>
                  <a:pt x="2551877" y="4298251"/>
                </a:lnTo>
                <a:lnTo>
                  <a:pt x="2530618" y="4303508"/>
                </a:lnTo>
                <a:lnTo>
                  <a:pt x="2509529" y="4307754"/>
                </a:lnTo>
                <a:lnTo>
                  <a:pt x="2425683" y="4324737"/>
                </a:lnTo>
                <a:cubicBezTo>
                  <a:pt x="2397110" y="4329994"/>
                  <a:pt x="2369558" y="4334240"/>
                  <a:pt x="2340816" y="4338486"/>
                </a:cubicBezTo>
                <a:lnTo>
                  <a:pt x="2298468" y="4344956"/>
                </a:lnTo>
                <a:lnTo>
                  <a:pt x="2255949" y="4349202"/>
                </a:lnTo>
                <a:lnTo>
                  <a:pt x="2213601" y="4354459"/>
                </a:lnTo>
                <a:cubicBezTo>
                  <a:pt x="2199825" y="4355470"/>
                  <a:pt x="2185029" y="4357694"/>
                  <a:pt x="2171253" y="4358704"/>
                </a:cubicBezTo>
                <a:lnTo>
                  <a:pt x="2086386" y="4363961"/>
                </a:lnTo>
                <a:cubicBezTo>
                  <a:pt x="2072610" y="4365174"/>
                  <a:pt x="2057644" y="4365174"/>
                  <a:pt x="2043868" y="4365174"/>
                </a:cubicBezTo>
                <a:lnTo>
                  <a:pt x="2001519" y="4366185"/>
                </a:lnTo>
                <a:lnTo>
                  <a:pt x="1959171" y="4367196"/>
                </a:lnTo>
                <a:lnTo>
                  <a:pt x="1916652" y="4366185"/>
                </a:lnTo>
                <a:lnTo>
                  <a:pt x="1874304" y="4365174"/>
                </a:lnTo>
                <a:cubicBezTo>
                  <a:pt x="1860528" y="4365174"/>
                  <a:pt x="1845562" y="4363961"/>
                  <a:pt x="1831786" y="4362950"/>
                </a:cubicBezTo>
                <a:lnTo>
                  <a:pt x="1748110" y="4356683"/>
                </a:lnTo>
                <a:cubicBezTo>
                  <a:pt x="1720558" y="4354459"/>
                  <a:pt x="1692836" y="4349202"/>
                  <a:pt x="1664263" y="4345967"/>
                </a:cubicBezTo>
                <a:cubicBezTo>
                  <a:pt x="1650487" y="4343945"/>
                  <a:pt x="1636711" y="4342732"/>
                  <a:pt x="1622935" y="4340710"/>
                </a:cubicBezTo>
                <a:lnTo>
                  <a:pt x="1581608" y="4333229"/>
                </a:lnTo>
                <a:lnTo>
                  <a:pt x="1540110" y="4325748"/>
                </a:lnTo>
                <a:lnTo>
                  <a:pt x="1520041" y="4321502"/>
                </a:lnTo>
                <a:lnTo>
                  <a:pt x="1499802" y="4316246"/>
                </a:lnTo>
                <a:lnTo>
                  <a:pt x="1419357" y="4296229"/>
                </a:lnTo>
                <a:cubicBezTo>
                  <a:pt x="1392826" y="4288748"/>
                  <a:pt x="1366294" y="4280257"/>
                  <a:pt x="1339763" y="4271765"/>
                </a:cubicBezTo>
                <a:cubicBezTo>
                  <a:pt x="1327007" y="4267519"/>
                  <a:pt x="1313231" y="4264284"/>
                  <a:pt x="1300476" y="4259027"/>
                </a:cubicBezTo>
                <a:lnTo>
                  <a:pt x="1261189" y="4244268"/>
                </a:lnTo>
                <a:lnTo>
                  <a:pt x="1222072" y="4229306"/>
                </a:lnTo>
                <a:cubicBezTo>
                  <a:pt x="1215609" y="4227284"/>
                  <a:pt x="1209316" y="4225060"/>
                  <a:pt x="1202854" y="4221825"/>
                </a:cubicBezTo>
                <a:lnTo>
                  <a:pt x="1183805" y="4213333"/>
                </a:lnTo>
                <a:lnTo>
                  <a:pt x="1107442" y="4179568"/>
                </a:lnTo>
                <a:cubicBezTo>
                  <a:pt x="1083122" y="4166831"/>
                  <a:pt x="1058631" y="4154093"/>
                  <a:pt x="1034311" y="4141355"/>
                </a:cubicBezTo>
                <a:cubicBezTo>
                  <a:pt x="1022576" y="4134886"/>
                  <a:pt x="1009990" y="4128618"/>
                  <a:pt x="998255" y="4121137"/>
                </a:cubicBezTo>
                <a:lnTo>
                  <a:pt x="962200" y="4099908"/>
                </a:lnTo>
                <a:lnTo>
                  <a:pt x="926144" y="4078678"/>
                </a:lnTo>
                <a:lnTo>
                  <a:pt x="908116" y="4068165"/>
                </a:lnTo>
                <a:lnTo>
                  <a:pt x="891109" y="4056438"/>
                </a:lnTo>
                <a:lnTo>
                  <a:pt x="822229" y="4008722"/>
                </a:lnTo>
                <a:cubicBezTo>
                  <a:pt x="810494" y="4001241"/>
                  <a:pt x="799949" y="3991739"/>
                  <a:pt x="789405" y="3983247"/>
                </a:cubicBezTo>
                <a:lnTo>
                  <a:pt x="756410" y="3957772"/>
                </a:lnTo>
                <a:lnTo>
                  <a:pt x="723586" y="3932296"/>
                </a:lnTo>
                <a:cubicBezTo>
                  <a:pt x="713042" y="3923804"/>
                  <a:pt x="702327" y="3914302"/>
                  <a:pt x="691782" y="3904799"/>
                </a:cubicBezTo>
                <a:cubicBezTo>
                  <a:pt x="607936" y="3831608"/>
                  <a:pt x="531573" y="3750936"/>
                  <a:pt x="462693" y="3663997"/>
                </a:cubicBezTo>
                <a:cubicBezTo>
                  <a:pt x="324934" y="3489107"/>
                  <a:pt x="218808" y="3287528"/>
                  <a:pt x="144486" y="3072201"/>
                </a:cubicBezTo>
                <a:cubicBezTo>
                  <a:pt x="70334" y="2857076"/>
                  <a:pt x="25774" y="2628001"/>
                  <a:pt x="8767" y="2395690"/>
                </a:cubicBezTo>
                <a:cubicBezTo>
                  <a:pt x="263" y="2279029"/>
                  <a:pt x="-1778" y="2162369"/>
                  <a:pt x="1454" y="2045708"/>
                </a:cubicBezTo>
                <a:cubicBezTo>
                  <a:pt x="5706" y="1928036"/>
                  <a:pt x="15230" y="1812387"/>
                  <a:pt x="31046" y="1694715"/>
                </a:cubicBezTo>
                <a:cubicBezTo>
                  <a:pt x="62850" y="1460382"/>
                  <a:pt x="114893" y="1227061"/>
                  <a:pt x="184793" y="1000007"/>
                </a:cubicBezTo>
                <a:cubicBezTo>
                  <a:pt x="292960" y="651238"/>
                  <a:pt x="443645" y="313993"/>
                  <a:pt x="633447" y="0"/>
                </a:cubicBezTo>
                <a:close/>
              </a:path>
            </a:pathLst>
          </a:custGeom>
          <a:solidFill>
            <a:srgbClr val="00687D"/>
          </a:solidFill>
        </p:spPr>
      </p:pic>
      <p:sp>
        <p:nvSpPr>
          <p:cNvPr id="95" name="Rounded Rectangle 16">
            <a:extLst>
              <a:ext uri="{FF2B5EF4-FFF2-40B4-BE49-F238E27FC236}">
                <a16:creationId xmlns:a16="http://schemas.microsoft.com/office/drawing/2014/main" id="{55B05BFF-BEB8-47F0-D9C2-2CA625AC842A}"/>
              </a:ext>
            </a:extLst>
          </p:cNvPr>
          <p:cNvSpPr/>
          <p:nvPr/>
        </p:nvSpPr>
        <p:spPr>
          <a:xfrm>
            <a:off x="10006440" y="2157685"/>
            <a:ext cx="2027775" cy="766779"/>
          </a:xfrm>
          <a:prstGeom prst="roundRect">
            <a:avLst/>
          </a:prstGeom>
          <a:solidFill>
            <a:schemeClr val="accent1">
              <a:lumMod val="60000"/>
              <a:lumOff val="40000"/>
              <a:alpha val="7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700" b="1" u="sng"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SUDJARWO</a:t>
            </a:r>
          </a:p>
          <a:p>
            <a:pPr algn="ctr"/>
            <a:r>
              <a:rPr lang="en-US" sz="1700" b="1"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GM PLN UIW NTB</a:t>
            </a:r>
          </a:p>
        </p:txBody>
      </p:sp>
      <p:sp>
        <p:nvSpPr>
          <p:cNvPr id="12" name="TextBox 29">
            <a:extLst>
              <a:ext uri="{FF2B5EF4-FFF2-40B4-BE49-F238E27FC236}">
                <a16:creationId xmlns:a16="http://schemas.microsoft.com/office/drawing/2014/main" id="{E8C05F19-53FF-D249-0FE3-C89EEBE3A7F2}"/>
              </a:ext>
            </a:extLst>
          </p:cNvPr>
          <p:cNvSpPr txBox="1">
            <a:spLocks noChangeArrowheads="1"/>
          </p:cNvSpPr>
          <p:nvPr/>
        </p:nvSpPr>
        <p:spPr bwMode="auto">
          <a:xfrm>
            <a:off x="646702" y="937508"/>
            <a:ext cx="7350125" cy="61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dirty="0">
                <a:highlight>
                  <a:srgbClr val="FFFF00"/>
                </a:highlight>
                <a:ea typeface="Calibri" panose="020F0502020204030204" charset="0"/>
                <a:cs typeface="+mn-lt"/>
                <a:sym typeface="思源黑体" panose="020B0400000000000000" pitchFamily="34" charset="-122"/>
              </a:rPr>
              <a:t>Tata Nilai</a:t>
            </a:r>
            <a:endParaRPr lang="zh-CN" altLang="en-US" sz="2000" b="1" dirty="0">
              <a:ea typeface="Calibri" panose="020F0502020204030204" charset="0"/>
              <a:cs typeface="+mn-lt"/>
              <a:sym typeface="思源黑体" panose="020B0400000000000000" pitchFamily="34" charset="-122"/>
            </a:endParaRPr>
          </a:p>
          <a:p>
            <a:pPr lvl="0"/>
            <a:endParaRPr lang="zh-CN" altLang="en-US" sz="2000" dirty="0">
              <a:solidFill>
                <a:schemeClr val="tx1"/>
              </a:solidFill>
              <a:ea typeface="Calibri" panose="020F0502020204030204" charset="0"/>
              <a:cs typeface="Calibri" panose="020F0502020204030204" charset="0"/>
              <a:sym typeface="思源黑体" panose="020B0400000000000000" pitchFamily="34" charset="-122"/>
            </a:endParaRPr>
          </a:p>
        </p:txBody>
      </p:sp>
      <p:sp>
        <p:nvSpPr>
          <p:cNvPr id="13" name="Rounded Rectangle 8">
            <a:extLst>
              <a:ext uri="{FF2B5EF4-FFF2-40B4-BE49-F238E27FC236}">
                <a16:creationId xmlns:a16="http://schemas.microsoft.com/office/drawing/2014/main" id="{B2B81097-2893-6CC5-62AE-F9F857AC8951}"/>
              </a:ext>
            </a:extLst>
          </p:cNvPr>
          <p:cNvSpPr/>
          <p:nvPr/>
        </p:nvSpPr>
        <p:spPr>
          <a:xfrm>
            <a:off x="646702" y="1317803"/>
            <a:ext cx="6880671" cy="4728214"/>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42900" indent="-342900" fontAlgn="auto">
              <a:spcAft>
                <a:spcPts val="1200"/>
              </a:spcAft>
              <a:buFont typeface="+mj-lt"/>
              <a:buAutoNum type="arabicPeriod"/>
            </a:pPr>
            <a:r>
              <a:rPr lang="en-US" sz="1700" b="1" dirty="0">
                <a:solidFill>
                  <a:srgbClr val="FFFF00"/>
                </a:solidFill>
                <a:latin typeface="Calibri" panose="020F0502020204030204" charset="0"/>
                <a:cs typeface="Calibri" panose="020F0502020204030204" charset="0"/>
                <a:sym typeface="+mn-ea"/>
              </a:rPr>
              <a:t>AMANAH</a:t>
            </a:r>
            <a:br>
              <a:rPr lang="en-US" sz="1700" b="1" dirty="0">
                <a:solidFill>
                  <a:schemeClr val="bg1"/>
                </a:solidFill>
                <a:latin typeface="Calibri" panose="020F0502020204030204" charset="0"/>
                <a:cs typeface="Calibri" panose="020F0502020204030204" charset="0"/>
                <a:sym typeface="+mn-ea"/>
              </a:rPr>
            </a:br>
            <a:r>
              <a:rPr lang="en-US" sz="1700" b="1" dirty="0" err="1">
                <a:solidFill>
                  <a:schemeClr val="bg1"/>
                </a:solidFill>
                <a:latin typeface="Calibri" panose="020F0502020204030204" charset="0"/>
                <a:cs typeface="Calibri" panose="020F0502020204030204" charset="0"/>
                <a:sym typeface="+mn-ea"/>
              </a:rPr>
              <a:t>Memegang</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teguh</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kepercayaan</a:t>
            </a:r>
            <a:r>
              <a:rPr lang="en-US" sz="1700" b="1" dirty="0">
                <a:solidFill>
                  <a:schemeClr val="bg1"/>
                </a:solidFill>
                <a:latin typeface="Calibri" panose="020F0502020204030204" charset="0"/>
                <a:cs typeface="Calibri" panose="020F0502020204030204" charset="0"/>
                <a:sym typeface="+mn-ea"/>
              </a:rPr>
              <a:t> yang </a:t>
            </a:r>
            <a:r>
              <a:rPr lang="en-US" sz="1700" b="1" dirty="0" err="1">
                <a:solidFill>
                  <a:schemeClr val="bg1"/>
                </a:solidFill>
                <a:latin typeface="Calibri" panose="020F0502020204030204" charset="0"/>
                <a:cs typeface="Calibri" panose="020F0502020204030204" charset="0"/>
                <a:sym typeface="+mn-ea"/>
              </a:rPr>
              <a:t>diberikan</a:t>
            </a:r>
            <a:endParaRPr lang="en-US" sz="1700" b="1" dirty="0">
              <a:solidFill>
                <a:schemeClr val="bg1"/>
              </a:solidFill>
              <a:latin typeface="Calibri" panose="020F0502020204030204" charset="0"/>
              <a:cs typeface="Calibri" panose="020F0502020204030204" charset="0"/>
              <a:sym typeface="+mn-ea"/>
            </a:endParaRPr>
          </a:p>
          <a:p>
            <a:pPr marL="342900" indent="-342900" fontAlgn="auto">
              <a:spcAft>
                <a:spcPts val="1200"/>
              </a:spcAft>
              <a:buFont typeface="+mj-lt"/>
              <a:buAutoNum type="arabicPeriod"/>
            </a:pPr>
            <a:r>
              <a:rPr lang="en-US" sz="1700" b="1" dirty="0">
                <a:solidFill>
                  <a:srgbClr val="FFFF00"/>
                </a:solidFill>
                <a:latin typeface="Calibri" panose="020F0502020204030204" charset="0"/>
                <a:cs typeface="Calibri" panose="020F0502020204030204" charset="0"/>
                <a:sym typeface="+mn-ea"/>
              </a:rPr>
              <a:t>KOMPETEN</a:t>
            </a:r>
            <a:br>
              <a:rPr lang="en-US" sz="1700" b="1" dirty="0">
                <a:solidFill>
                  <a:schemeClr val="bg1"/>
                </a:solidFill>
                <a:latin typeface="Calibri" panose="020F0502020204030204" charset="0"/>
                <a:cs typeface="Calibri" panose="020F0502020204030204" charset="0"/>
                <a:sym typeface="+mn-ea"/>
              </a:rPr>
            </a:br>
            <a:r>
              <a:rPr lang="en-US" sz="1700" b="1" dirty="0">
                <a:solidFill>
                  <a:schemeClr val="bg1"/>
                </a:solidFill>
                <a:latin typeface="Calibri" panose="020F0502020204030204" charset="0"/>
                <a:cs typeface="Calibri" panose="020F0502020204030204" charset="0"/>
                <a:sym typeface="+mn-ea"/>
              </a:rPr>
              <a:t>Terus </a:t>
            </a:r>
            <a:r>
              <a:rPr lang="en-US" sz="1700" b="1" dirty="0" err="1">
                <a:solidFill>
                  <a:schemeClr val="bg1"/>
                </a:solidFill>
                <a:latin typeface="Calibri" panose="020F0502020204030204" charset="0"/>
                <a:cs typeface="Calibri" panose="020F0502020204030204" charset="0"/>
                <a:sym typeface="+mn-ea"/>
              </a:rPr>
              <a:t>belajar</a:t>
            </a:r>
            <a:r>
              <a:rPr lang="en-US" sz="1700" b="1" dirty="0">
                <a:solidFill>
                  <a:schemeClr val="bg1"/>
                </a:solidFill>
                <a:latin typeface="Calibri" panose="020F0502020204030204" charset="0"/>
                <a:cs typeface="Calibri" panose="020F0502020204030204" charset="0"/>
                <a:sym typeface="+mn-ea"/>
              </a:rPr>
              <a:t> dan </a:t>
            </a:r>
            <a:r>
              <a:rPr lang="en-US" sz="1700" b="1" dirty="0" err="1">
                <a:solidFill>
                  <a:schemeClr val="bg1"/>
                </a:solidFill>
                <a:latin typeface="Calibri" panose="020F0502020204030204" charset="0"/>
                <a:cs typeface="Calibri" panose="020F0502020204030204" charset="0"/>
                <a:sym typeface="+mn-ea"/>
              </a:rPr>
              <a:t>mengembangkan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kapabilitas</a:t>
            </a:r>
            <a:endParaRPr lang="en-US" sz="1700" b="1" dirty="0">
              <a:solidFill>
                <a:schemeClr val="bg1"/>
              </a:solidFill>
              <a:latin typeface="Calibri" panose="020F0502020204030204" charset="0"/>
              <a:cs typeface="Calibri" panose="020F0502020204030204" charset="0"/>
              <a:sym typeface="+mn-ea"/>
            </a:endParaRPr>
          </a:p>
          <a:p>
            <a:pPr marL="342900" indent="-342900" fontAlgn="auto">
              <a:spcAft>
                <a:spcPts val="1200"/>
              </a:spcAft>
              <a:buFont typeface="+mj-lt"/>
              <a:buAutoNum type="arabicPeriod"/>
            </a:pPr>
            <a:r>
              <a:rPr lang="en-US" sz="1700" b="1" dirty="0">
                <a:solidFill>
                  <a:srgbClr val="FFFF00"/>
                </a:solidFill>
                <a:latin typeface="Calibri" panose="020F0502020204030204" charset="0"/>
                <a:cs typeface="Calibri" panose="020F0502020204030204" charset="0"/>
                <a:sym typeface="+mn-ea"/>
              </a:rPr>
              <a:t>HARMONIS</a:t>
            </a:r>
            <a:br>
              <a:rPr lang="en-US" sz="1700" b="1" dirty="0">
                <a:solidFill>
                  <a:schemeClr val="bg1"/>
                </a:solidFill>
                <a:latin typeface="Calibri" panose="020F0502020204030204" charset="0"/>
                <a:cs typeface="Calibri" panose="020F0502020204030204" charset="0"/>
                <a:sym typeface="+mn-ea"/>
              </a:rPr>
            </a:br>
            <a:r>
              <a:rPr lang="en-US" sz="1700" b="1" dirty="0" err="1">
                <a:solidFill>
                  <a:schemeClr val="bg1"/>
                </a:solidFill>
                <a:latin typeface="Calibri" panose="020F0502020204030204" charset="0"/>
                <a:cs typeface="Calibri" panose="020F0502020204030204" charset="0"/>
                <a:sym typeface="+mn-ea"/>
              </a:rPr>
              <a:t>Saling</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peduli</a:t>
            </a:r>
            <a:r>
              <a:rPr lang="en-US" sz="1700" b="1" dirty="0">
                <a:solidFill>
                  <a:schemeClr val="bg1"/>
                </a:solidFill>
                <a:latin typeface="Calibri" panose="020F0502020204030204" charset="0"/>
                <a:cs typeface="Calibri" panose="020F0502020204030204" charset="0"/>
                <a:sym typeface="+mn-ea"/>
              </a:rPr>
              <a:t> dan </a:t>
            </a:r>
            <a:r>
              <a:rPr lang="en-US" sz="1700" b="1" dirty="0" err="1">
                <a:solidFill>
                  <a:schemeClr val="bg1"/>
                </a:solidFill>
                <a:latin typeface="Calibri" panose="020F0502020204030204" charset="0"/>
                <a:cs typeface="Calibri" panose="020F0502020204030204" charset="0"/>
                <a:sym typeface="+mn-ea"/>
              </a:rPr>
              <a:t>menghargai</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perbedaan</a:t>
            </a:r>
            <a:endParaRPr lang="en-US" sz="1700" b="1" dirty="0">
              <a:solidFill>
                <a:schemeClr val="bg1"/>
              </a:solidFill>
              <a:latin typeface="Calibri" panose="020F0502020204030204" charset="0"/>
              <a:cs typeface="Calibri" panose="020F0502020204030204" charset="0"/>
              <a:sym typeface="+mn-ea"/>
            </a:endParaRPr>
          </a:p>
          <a:p>
            <a:pPr marL="342900" indent="-342900" fontAlgn="auto">
              <a:spcAft>
                <a:spcPts val="1200"/>
              </a:spcAft>
              <a:buFont typeface="+mj-lt"/>
              <a:buAutoNum type="arabicPeriod"/>
            </a:pPr>
            <a:r>
              <a:rPr lang="en-US" sz="1700" b="1" dirty="0">
                <a:solidFill>
                  <a:srgbClr val="FFFF00"/>
                </a:solidFill>
                <a:latin typeface="Calibri" panose="020F0502020204030204" charset="0"/>
                <a:cs typeface="Calibri" panose="020F0502020204030204" charset="0"/>
                <a:sym typeface="+mn-ea"/>
              </a:rPr>
              <a:t>LOYAL</a:t>
            </a:r>
            <a:br>
              <a:rPr lang="en-US" sz="1700" b="1" dirty="0">
                <a:solidFill>
                  <a:schemeClr val="bg1"/>
                </a:solidFill>
                <a:latin typeface="Calibri" panose="020F0502020204030204" charset="0"/>
                <a:cs typeface="Calibri" panose="020F0502020204030204" charset="0"/>
                <a:sym typeface="+mn-ea"/>
              </a:rPr>
            </a:br>
            <a:r>
              <a:rPr lang="en-US" sz="1700" b="1" dirty="0" err="1">
                <a:solidFill>
                  <a:schemeClr val="bg1"/>
                </a:solidFill>
                <a:latin typeface="Calibri" panose="020F0502020204030204" charset="0"/>
                <a:cs typeface="Calibri" panose="020F0502020204030204" charset="0"/>
                <a:sym typeface="+mn-ea"/>
              </a:rPr>
              <a:t>Berdedikasi</a:t>
            </a:r>
            <a:r>
              <a:rPr lang="en-US" sz="1700" b="1" dirty="0">
                <a:solidFill>
                  <a:schemeClr val="bg1"/>
                </a:solidFill>
                <a:latin typeface="Calibri" panose="020F0502020204030204" charset="0"/>
                <a:cs typeface="Calibri" panose="020F0502020204030204" charset="0"/>
                <a:sym typeface="+mn-ea"/>
              </a:rPr>
              <a:t> dan </a:t>
            </a:r>
            <a:r>
              <a:rPr lang="en-US" sz="1700" b="1" dirty="0" err="1">
                <a:solidFill>
                  <a:schemeClr val="bg1"/>
                </a:solidFill>
                <a:latin typeface="Calibri" panose="020F0502020204030204" charset="0"/>
                <a:cs typeface="Calibri" panose="020F0502020204030204" charset="0"/>
                <a:sym typeface="+mn-ea"/>
              </a:rPr>
              <a:t>mengutamakan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kepentingan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bangsa</a:t>
            </a:r>
            <a:r>
              <a:rPr lang="en-US" sz="1700" b="1" dirty="0">
                <a:solidFill>
                  <a:schemeClr val="bg1"/>
                </a:solidFill>
                <a:latin typeface="Calibri" panose="020F0502020204030204" charset="0"/>
                <a:cs typeface="Calibri" panose="020F0502020204030204" charset="0"/>
                <a:sym typeface="+mn-ea"/>
              </a:rPr>
              <a:t> dan Negara</a:t>
            </a:r>
          </a:p>
          <a:p>
            <a:pPr marL="342900" indent="-342900" fontAlgn="auto">
              <a:spcAft>
                <a:spcPts val="1200"/>
              </a:spcAft>
              <a:buFont typeface="+mj-lt"/>
              <a:buAutoNum type="arabicPeriod"/>
            </a:pPr>
            <a:r>
              <a:rPr lang="en-US" sz="1700" b="1" dirty="0">
                <a:solidFill>
                  <a:srgbClr val="FFFF00"/>
                </a:solidFill>
                <a:latin typeface="Calibri" panose="020F0502020204030204" charset="0"/>
                <a:cs typeface="Calibri" panose="020F0502020204030204" charset="0"/>
                <a:sym typeface="+mn-ea"/>
              </a:rPr>
              <a:t>ADAPTIF</a:t>
            </a:r>
            <a:br>
              <a:rPr lang="en-US" sz="1700" b="1" dirty="0">
                <a:solidFill>
                  <a:schemeClr val="bg1"/>
                </a:solidFill>
                <a:latin typeface="Calibri" panose="020F0502020204030204" charset="0"/>
                <a:cs typeface="Calibri" panose="020F0502020204030204" charset="0"/>
                <a:sym typeface="+mn-ea"/>
              </a:rPr>
            </a:br>
            <a:r>
              <a:rPr lang="en-US" sz="1700" b="1" dirty="0">
                <a:solidFill>
                  <a:schemeClr val="bg1"/>
                </a:solidFill>
                <a:latin typeface="Calibri" panose="020F0502020204030204" charset="0"/>
                <a:cs typeface="Calibri" panose="020F0502020204030204" charset="0"/>
                <a:sym typeface="+mn-ea"/>
              </a:rPr>
              <a:t>Terus </a:t>
            </a:r>
            <a:r>
              <a:rPr lang="en-US" sz="1700" b="1" dirty="0" err="1">
                <a:solidFill>
                  <a:schemeClr val="bg1"/>
                </a:solidFill>
                <a:latin typeface="Calibri" panose="020F0502020204030204" charset="0"/>
                <a:cs typeface="Calibri" panose="020F0502020204030204" charset="0"/>
                <a:sym typeface="+mn-ea"/>
              </a:rPr>
              <a:t>berinovasi</a:t>
            </a:r>
            <a:r>
              <a:rPr lang="en-US" sz="1700" b="1" dirty="0">
                <a:solidFill>
                  <a:schemeClr val="bg1"/>
                </a:solidFill>
                <a:latin typeface="Calibri" panose="020F0502020204030204" charset="0"/>
                <a:cs typeface="Calibri" panose="020F0502020204030204" charset="0"/>
                <a:sym typeface="+mn-ea"/>
              </a:rPr>
              <a:t> dan </a:t>
            </a:r>
            <a:r>
              <a:rPr lang="en-US" sz="1700" b="1" dirty="0" err="1">
                <a:solidFill>
                  <a:schemeClr val="bg1"/>
                </a:solidFill>
                <a:latin typeface="Calibri" panose="020F0502020204030204" charset="0"/>
                <a:cs typeface="Calibri" panose="020F0502020204030204" charset="0"/>
                <a:sym typeface="+mn-ea"/>
              </a:rPr>
              <a:t>antusias</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dalam</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menggerakkan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ataupun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menghadapi</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perubahan</a:t>
            </a:r>
            <a:endParaRPr lang="en-US" sz="1700" b="1" dirty="0">
              <a:solidFill>
                <a:schemeClr val="bg1"/>
              </a:solidFill>
              <a:latin typeface="Calibri" panose="020F0502020204030204" charset="0"/>
              <a:cs typeface="Calibri" panose="020F0502020204030204" charset="0"/>
              <a:sym typeface="+mn-ea"/>
            </a:endParaRPr>
          </a:p>
          <a:p>
            <a:pPr marL="342900" indent="-342900" fontAlgn="auto">
              <a:spcAft>
                <a:spcPts val="1200"/>
              </a:spcAft>
              <a:buFont typeface="+mj-lt"/>
              <a:buAutoNum type="arabicPeriod"/>
            </a:pPr>
            <a:r>
              <a:rPr lang="en-US" sz="1700" b="1" dirty="0">
                <a:solidFill>
                  <a:srgbClr val="FFFF00"/>
                </a:solidFill>
                <a:latin typeface="Calibri" panose="020F0502020204030204" charset="0"/>
                <a:cs typeface="Calibri" panose="020F0502020204030204" charset="0"/>
                <a:sym typeface="+mn-ea"/>
              </a:rPr>
              <a:t>KOLABORATIF</a:t>
            </a:r>
            <a:br>
              <a:rPr lang="en-US" sz="1700" b="1" dirty="0">
                <a:solidFill>
                  <a:schemeClr val="bg1"/>
                </a:solidFill>
                <a:latin typeface="Calibri" panose="020F0502020204030204" charset="0"/>
                <a:cs typeface="Calibri" panose="020F0502020204030204" charset="0"/>
                <a:sym typeface="+mn-ea"/>
              </a:rPr>
            </a:br>
            <a:r>
              <a:rPr lang="en-US" sz="1700" b="1" dirty="0" err="1">
                <a:solidFill>
                  <a:schemeClr val="bg1"/>
                </a:solidFill>
                <a:latin typeface="Calibri" panose="020F0502020204030204" charset="0"/>
                <a:cs typeface="Calibri" panose="020F0502020204030204" charset="0"/>
                <a:sym typeface="+mn-ea"/>
              </a:rPr>
              <a:t>Membangun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kerja</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sama</a:t>
            </a:r>
            <a:r>
              <a:rPr lang="en-US" sz="1700" b="1" dirty="0">
                <a:solidFill>
                  <a:schemeClr val="bg1"/>
                </a:solidFill>
                <a:latin typeface="Calibri" panose="020F0502020204030204" charset="0"/>
                <a:cs typeface="Calibri" panose="020F0502020204030204" charset="0"/>
                <a:sym typeface="+mn-ea"/>
              </a:rPr>
              <a:t> yang </a:t>
            </a:r>
            <a:r>
              <a:rPr lang="en-US" sz="1700" b="1" dirty="0" err="1">
                <a:solidFill>
                  <a:schemeClr val="bg1"/>
                </a:solidFill>
                <a:latin typeface="Calibri" panose="020F0502020204030204" charset="0"/>
                <a:cs typeface="Calibri" panose="020F0502020204030204" charset="0"/>
                <a:sym typeface="+mn-ea"/>
              </a:rPr>
              <a:t>sinergis</a:t>
            </a:r>
            <a:endParaRPr lang="en-US" sz="1700" b="1" dirty="0">
              <a:solidFill>
                <a:schemeClr val="bg1"/>
              </a:solidFill>
              <a:latin typeface="Calibri" panose="020F0502020204030204" charset="0"/>
              <a:cs typeface="Calibri" panose="020F0502020204030204" charset="0"/>
              <a:sym typeface="+mn-ea"/>
            </a:endParaRPr>
          </a:p>
        </p:txBody>
      </p:sp>
      <p:sp>
        <p:nvSpPr>
          <p:cNvPr id="14" name="TextBox 29">
            <a:extLst>
              <a:ext uri="{FF2B5EF4-FFF2-40B4-BE49-F238E27FC236}">
                <a16:creationId xmlns:a16="http://schemas.microsoft.com/office/drawing/2014/main" id="{30358B9E-3358-93B6-4A72-7E82A789224C}"/>
              </a:ext>
            </a:extLst>
          </p:cNvPr>
          <p:cNvSpPr txBox="1">
            <a:spLocks noChangeArrowheads="1"/>
          </p:cNvSpPr>
          <p:nvPr/>
        </p:nvSpPr>
        <p:spPr bwMode="auto">
          <a:xfrm>
            <a:off x="7909743" y="3020573"/>
            <a:ext cx="38477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i="1" dirty="0" err="1">
                <a:highlight>
                  <a:srgbClr val="FFFF00"/>
                </a:highlight>
                <a:ea typeface="Calibri" panose="020F0502020204030204" charset="0"/>
                <a:cs typeface="+mn-lt"/>
                <a:sym typeface="思源黑体" panose="020B0400000000000000" pitchFamily="34" charset="-122"/>
              </a:rPr>
              <a:t>Corporat</a:t>
            </a:r>
            <a:r>
              <a:rPr lang="en-US" altLang="zh-CN" sz="2000" b="1" i="1" dirty="0">
                <a:highlight>
                  <a:srgbClr val="FFFF00"/>
                </a:highlight>
                <a:ea typeface="Calibri" panose="020F0502020204030204" charset="0"/>
                <a:cs typeface="+mn-lt"/>
                <a:sym typeface="思源黑体" panose="020B0400000000000000" pitchFamily="34" charset="-122"/>
              </a:rPr>
              <a:t> Culture Purpose </a:t>
            </a:r>
            <a:r>
              <a:rPr lang="en-US" altLang="zh-CN" sz="2000" b="1" dirty="0">
                <a:highlight>
                  <a:srgbClr val="FFFF00"/>
                </a:highlight>
                <a:ea typeface="Calibri" panose="020F0502020204030204" charset="0"/>
                <a:cs typeface="+mn-lt"/>
                <a:sym typeface="思源黑体" panose="020B0400000000000000" pitchFamily="34" charset="-122"/>
              </a:rPr>
              <a:t>2023</a:t>
            </a:r>
            <a:endParaRPr lang="zh-CN" altLang="en-US" sz="2000" dirty="0">
              <a:solidFill>
                <a:schemeClr val="tx1"/>
              </a:solidFill>
              <a:ea typeface="Calibri" panose="020F0502020204030204" charset="0"/>
              <a:cs typeface="Calibri" panose="020F0502020204030204" charset="0"/>
              <a:sym typeface="思源黑体" panose="020B0400000000000000" pitchFamily="34" charset="-122"/>
            </a:endParaRPr>
          </a:p>
        </p:txBody>
      </p:sp>
      <p:sp>
        <p:nvSpPr>
          <p:cNvPr id="15" name="Rounded Rectangle 8">
            <a:extLst>
              <a:ext uri="{FF2B5EF4-FFF2-40B4-BE49-F238E27FC236}">
                <a16:creationId xmlns:a16="http://schemas.microsoft.com/office/drawing/2014/main" id="{DDCE5484-A147-736D-FEA1-FA19D119DE8C}"/>
              </a:ext>
            </a:extLst>
          </p:cNvPr>
          <p:cNvSpPr/>
          <p:nvPr/>
        </p:nvSpPr>
        <p:spPr>
          <a:xfrm>
            <a:off x="7909743" y="3400869"/>
            <a:ext cx="3847783" cy="2642355"/>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42900" indent="-342900" algn="just" fontAlgn="auto">
              <a:spcAft>
                <a:spcPts val="1200"/>
              </a:spcAft>
              <a:buFont typeface="+mj-lt"/>
              <a:buAutoNum type="arabicPeriod"/>
            </a:pPr>
            <a:r>
              <a:rPr lang="en-US" sz="1700" b="1" dirty="0" err="1">
                <a:solidFill>
                  <a:schemeClr val="bg1"/>
                </a:solidFill>
                <a:latin typeface="Calibri" panose="020F0502020204030204" charset="0"/>
                <a:cs typeface="Calibri" panose="020F0502020204030204" charset="0"/>
                <a:sym typeface="+mn-ea"/>
              </a:rPr>
              <a:t>Standarisasi</a:t>
            </a:r>
            <a:endParaRPr lang="en-US" sz="1700" b="1" dirty="0">
              <a:solidFill>
                <a:schemeClr val="bg1"/>
              </a:solidFill>
              <a:latin typeface="Calibri" panose="020F0502020204030204" charset="0"/>
              <a:cs typeface="Calibri" panose="020F0502020204030204" charset="0"/>
              <a:sym typeface="+mn-ea"/>
            </a:endParaRPr>
          </a:p>
          <a:p>
            <a:pPr marL="342900" indent="-342900" algn="just" fontAlgn="auto">
              <a:spcAft>
                <a:spcPts val="1200"/>
              </a:spcAft>
              <a:buFont typeface="+mj-lt"/>
              <a:buAutoNum type="arabicPeriod"/>
            </a:pPr>
            <a:r>
              <a:rPr lang="en-US" sz="1700" b="1" i="1" dirty="0">
                <a:solidFill>
                  <a:schemeClr val="bg1"/>
                </a:solidFill>
                <a:latin typeface="Calibri" panose="020F0502020204030204" charset="0"/>
                <a:cs typeface="Calibri" panose="020F0502020204030204" charset="0"/>
                <a:sym typeface="+mn-ea"/>
              </a:rPr>
              <a:t>Good Housekeeping</a:t>
            </a:r>
          </a:p>
          <a:p>
            <a:pPr marL="342900" indent="-342900" algn="just" fontAlgn="auto">
              <a:spcAft>
                <a:spcPts val="1200"/>
              </a:spcAft>
              <a:buFont typeface="+mj-lt"/>
              <a:buAutoNum type="arabicPeriod"/>
            </a:pPr>
            <a:r>
              <a:rPr lang="en-US" sz="1700" b="1" dirty="0" err="1">
                <a:solidFill>
                  <a:schemeClr val="bg1"/>
                </a:solidFill>
                <a:latin typeface="Calibri" panose="020F0502020204030204" charset="0"/>
                <a:cs typeface="Calibri" panose="020F0502020204030204" charset="0"/>
                <a:sym typeface="+mn-ea"/>
              </a:rPr>
              <a:t>Penghapusan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Kemubadziran</a:t>
            </a:r>
            <a:endParaRPr lang="en-US" sz="1700" b="1" dirty="0">
              <a:solidFill>
                <a:schemeClr val="bg1"/>
              </a:solidFill>
              <a:latin typeface="Calibri" panose="020F0502020204030204" charset="0"/>
              <a:cs typeface="Calibri" panose="020F0502020204030204" charset="0"/>
              <a:sym typeface="+mn-ea"/>
            </a:endParaRPr>
          </a:p>
          <a:p>
            <a:pPr marL="342900" indent="-342900" algn="just" fontAlgn="auto">
              <a:spcAft>
                <a:spcPts val="1200"/>
              </a:spcAft>
              <a:buFont typeface="+mj-lt"/>
              <a:buAutoNum type="arabicPeriod"/>
            </a:pPr>
            <a:r>
              <a:rPr lang="en-US" sz="1700" b="1" dirty="0" err="1">
                <a:solidFill>
                  <a:schemeClr val="bg1"/>
                </a:solidFill>
                <a:latin typeface="Calibri" panose="020F0502020204030204" charset="0"/>
                <a:cs typeface="Calibri" panose="020F0502020204030204" charset="0"/>
                <a:sym typeface="+mn-ea"/>
              </a:rPr>
              <a:t>Menuju</a:t>
            </a:r>
            <a:r>
              <a:rPr lang="en-US" sz="1700" b="1" dirty="0">
                <a:solidFill>
                  <a:schemeClr val="bg1"/>
                </a:solidFill>
                <a:latin typeface="Calibri" panose="020F0502020204030204" charset="0"/>
                <a:cs typeface="Calibri" panose="020F0502020204030204" charset="0"/>
                <a:sym typeface="+mn-ea"/>
              </a:rPr>
              <a:t> Nol </a:t>
            </a:r>
            <a:r>
              <a:rPr lang="en-US" sz="1700" b="1" dirty="0" err="1">
                <a:solidFill>
                  <a:schemeClr val="bg1"/>
                </a:solidFill>
                <a:latin typeface="Calibri" panose="020F0502020204030204" charset="0"/>
                <a:cs typeface="Calibri" panose="020F0502020204030204" charset="0"/>
                <a:sym typeface="+mn-ea"/>
              </a:rPr>
              <a:t>Kecelakaan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Kerja</a:t>
            </a:r>
            <a:endParaRPr lang="en-US" sz="1700" b="1" dirty="0">
              <a:solidFill>
                <a:schemeClr val="bg1"/>
              </a:solidFill>
              <a:latin typeface="Calibri" panose="020F0502020204030204" charset="0"/>
              <a:cs typeface="Calibri" panose="020F0502020204030204" charset="0"/>
              <a:sym typeface="+mn-ea"/>
            </a:endParaRPr>
          </a:p>
          <a:p>
            <a:pPr marL="342900" indent="-342900" algn="just" fontAlgn="auto">
              <a:spcAft>
                <a:spcPts val="1200"/>
              </a:spcAft>
              <a:buFont typeface="+mj-lt"/>
              <a:buAutoNum type="arabicPeriod"/>
            </a:pPr>
            <a:r>
              <a:rPr lang="en-US" sz="1700" b="1" dirty="0" err="1">
                <a:solidFill>
                  <a:schemeClr val="bg1"/>
                </a:solidFill>
                <a:latin typeface="Calibri" panose="020F0502020204030204" charset="0"/>
                <a:cs typeface="Calibri" panose="020F0502020204030204" charset="0"/>
                <a:sym typeface="+mn-ea"/>
              </a:rPr>
              <a:t>Kepuasan</a:t>
            </a:r>
            <a:r>
              <a:rPr lang="en-US" sz="1700" b="1" dirty="0">
                <a:solidFill>
                  <a:schemeClr val="bg1"/>
                </a:solidFill>
                <a:latin typeface="Calibri" panose="020F0502020204030204" charset="0"/>
                <a:cs typeface="Calibri" panose="020F0502020204030204" charset="0"/>
                <a:sym typeface="+mn-ea"/>
              </a:rPr>
              <a:t> </a:t>
            </a:r>
            <a:r>
              <a:rPr lang="en-US" sz="1700" b="1" dirty="0" err="1">
                <a:solidFill>
                  <a:schemeClr val="bg1"/>
                </a:solidFill>
                <a:latin typeface="Calibri" panose="020F0502020204030204" charset="0"/>
                <a:cs typeface="Calibri" panose="020F0502020204030204" charset="0"/>
                <a:sym typeface="+mn-ea"/>
              </a:rPr>
              <a:t>Pelanggan</a:t>
            </a:r>
            <a:endParaRPr lang="en-US" sz="1700" b="1" dirty="0">
              <a:solidFill>
                <a:schemeClr val="bg1"/>
              </a:solidFill>
              <a:latin typeface="Calibri" panose="020F0502020204030204" charset="0"/>
              <a:cs typeface="Calibri" panose="020F0502020204030204" charset="0"/>
              <a:sym typeface="+mn-ea"/>
            </a:endParaRPr>
          </a:p>
          <a:p>
            <a:pPr marL="342900" indent="-342900" algn="just" fontAlgn="auto">
              <a:spcAft>
                <a:spcPts val="1200"/>
              </a:spcAft>
              <a:buFont typeface="+mj-lt"/>
              <a:buAutoNum type="arabicPeriod"/>
            </a:pPr>
            <a:r>
              <a:rPr lang="en-US" sz="1700" b="1" i="1" dirty="0">
                <a:solidFill>
                  <a:schemeClr val="bg1"/>
                </a:solidFill>
                <a:latin typeface="Calibri" panose="020F0502020204030204" charset="0"/>
                <a:cs typeface="Calibri" panose="020F0502020204030204" charset="0"/>
                <a:sym typeface="+mn-ea"/>
              </a:rPr>
              <a:t>Employee Wellbeing</a:t>
            </a:r>
          </a:p>
        </p:txBody>
      </p:sp>
    </p:spTree>
    <p:extLst>
      <p:ext uri="{BB962C8B-B14F-4D97-AF65-F5344CB8AC3E}">
        <p14:creationId xmlns:p14="http://schemas.microsoft.com/office/powerpoint/2010/main" val="22892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92804" y="1648710"/>
            <a:ext cx="3075866" cy="1198411"/>
          </a:xfrm>
          <a:prstGeom prst="rect">
            <a:avLst/>
          </a:prstGeom>
          <a:blipFill>
            <a:blip r:embed="rId2" cstate="print"/>
            <a:stretch>
              <a:fillRect/>
            </a:stretch>
          </a:blipFill>
        </p:spPr>
        <p:txBody>
          <a:bodyPr wrap="square" lIns="0" tIns="0" rIns="0" bIns="0" rtlCol="0"/>
          <a:lstStyle/>
          <a:p>
            <a:endParaRPr/>
          </a:p>
        </p:txBody>
      </p:sp>
      <p:grpSp>
        <p:nvGrpSpPr>
          <p:cNvPr id="64" name="Group 63">
            <a:extLst>
              <a:ext uri="{FF2B5EF4-FFF2-40B4-BE49-F238E27FC236}">
                <a16:creationId xmlns:a16="http://schemas.microsoft.com/office/drawing/2014/main" id="{074F26E4-18FD-D237-4434-6FF052000445}"/>
              </a:ext>
            </a:extLst>
          </p:cNvPr>
          <p:cNvGrpSpPr/>
          <p:nvPr/>
        </p:nvGrpSpPr>
        <p:grpSpPr>
          <a:xfrm>
            <a:off x="4494377" y="490282"/>
            <a:ext cx="1897380" cy="803910"/>
            <a:chOff x="620701" y="697479"/>
            <a:chExt cx="1897380" cy="803910"/>
          </a:xfrm>
        </p:grpSpPr>
        <p:sp>
          <p:nvSpPr>
            <p:cNvPr id="4" name="object 4"/>
            <p:cNvSpPr/>
            <p:nvPr/>
          </p:nvSpPr>
          <p:spPr>
            <a:xfrm>
              <a:off x="620701" y="697479"/>
              <a:ext cx="1897380" cy="803910"/>
            </a:xfrm>
            <a:custGeom>
              <a:avLst/>
              <a:gdLst/>
              <a:ahLst/>
              <a:cxnLst/>
              <a:rect l="l" t="t" r="r" b="b"/>
              <a:pathLst>
                <a:path w="1897380" h="803910">
                  <a:moveTo>
                    <a:pt x="1589705" y="667923"/>
                  </a:moveTo>
                  <a:lnTo>
                    <a:pt x="336763" y="667923"/>
                  </a:lnTo>
                  <a:lnTo>
                    <a:pt x="363437" y="706018"/>
                  </a:lnTo>
                  <a:lnTo>
                    <a:pt x="396186" y="738969"/>
                  </a:lnTo>
                  <a:lnTo>
                    <a:pt x="434236" y="765979"/>
                  </a:lnTo>
                  <a:lnTo>
                    <a:pt x="476811" y="786256"/>
                  </a:lnTo>
                  <a:lnTo>
                    <a:pt x="523138" y="799004"/>
                  </a:lnTo>
                  <a:lnTo>
                    <a:pt x="572441" y="803430"/>
                  </a:lnTo>
                  <a:lnTo>
                    <a:pt x="618756" y="799516"/>
                  </a:lnTo>
                  <a:lnTo>
                    <a:pt x="662395" y="788268"/>
                  </a:lnTo>
                  <a:lnTo>
                    <a:pt x="702895" y="770300"/>
                  </a:lnTo>
                  <a:lnTo>
                    <a:pt x="739563" y="746283"/>
                  </a:lnTo>
                  <a:lnTo>
                    <a:pt x="771764" y="716872"/>
                  </a:lnTo>
                  <a:lnTo>
                    <a:pt x="1552292" y="716872"/>
                  </a:lnTo>
                  <a:lnTo>
                    <a:pt x="1563060" y="706018"/>
                  </a:lnTo>
                  <a:lnTo>
                    <a:pt x="1589705" y="667923"/>
                  </a:lnTo>
                  <a:close/>
                </a:path>
                <a:path w="1897380" h="803910">
                  <a:moveTo>
                    <a:pt x="1552292" y="716872"/>
                  </a:moveTo>
                  <a:lnTo>
                    <a:pt x="771764" y="716872"/>
                  </a:lnTo>
                  <a:lnTo>
                    <a:pt x="803964" y="746223"/>
                  </a:lnTo>
                  <a:lnTo>
                    <a:pt x="840629" y="770233"/>
                  </a:lnTo>
                  <a:lnTo>
                    <a:pt x="881125" y="788224"/>
                  </a:lnTo>
                  <a:lnTo>
                    <a:pt x="924818" y="799516"/>
                  </a:lnTo>
                  <a:lnTo>
                    <a:pt x="971074" y="803430"/>
                  </a:lnTo>
                  <a:lnTo>
                    <a:pt x="1025654" y="798013"/>
                  </a:lnTo>
                  <a:lnTo>
                    <a:pt x="1076484" y="782471"/>
                  </a:lnTo>
                  <a:lnTo>
                    <a:pt x="1122470" y="757866"/>
                  </a:lnTo>
                  <a:lnTo>
                    <a:pt x="1162518" y="725263"/>
                  </a:lnTo>
                  <a:lnTo>
                    <a:pt x="1543956" y="725263"/>
                  </a:lnTo>
                  <a:lnTo>
                    <a:pt x="1552292" y="716872"/>
                  </a:lnTo>
                  <a:close/>
                </a:path>
                <a:path w="1897380" h="803910">
                  <a:moveTo>
                    <a:pt x="1543956" y="725263"/>
                  </a:moveTo>
                  <a:lnTo>
                    <a:pt x="1162518" y="725263"/>
                  </a:lnTo>
                  <a:lnTo>
                    <a:pt x="1202661" y="757866"/>
                  </a:lnTo>
                  <a:lnTo>
                    <a:pt x="1248679" y="782471"/>
                  </a:lnTo>
                  <a:lnTo>
                    <a:pt x="1299477" y="798013"/>
                  </a:lnTo>
                  <a:lnTo>
                    <a:pt x="1353961" y="803430"/>
                  </a:lnTo>
                  <a:lnTo>
                    <a:pt x="1403334" y="799004"/>
                  </a:lnTo>
                  <a:lnTo>
                    <a:pt x="1449637" y="786290"/>
                  </a:lnTo>
                  <a:lnTo>
                    <a:pt x="1492219" y="766037"/>
                  </a:lnTo>
                  <a:lnTo>
                    <a:pt x="1530270" y="739037"/>
                  </a:lnTo>
                  <a:lnTo>
                    <a:pt x="1543956" y="725263"/>
                  </a:lnTo>
                  <a:close/>
                </a:path>
                <a:path w="1897380" h="803910">
                  <a:moveTo>
                    <a:pt x="1885735" y="610730"/>
                  </a:moveTo>
                  <a:lnTo>
                    <a:pt x="126423" y="610730"/>
                  </a:lnTo>
                  <a:lnTo>
                    <a:pt x="150525" y="642268"/>
                  </a:lnTo>
                  <a:lnTo>
                    <a:pt x="181919" y="666656"/>
                  </a:lnTo>
                  <a:lnTo>
                    <a:pt x="219100" y="682389"/>
                  </a:lnTo>
                  <a:lnTo>
                    <a:pt x="260564" y="687967"/>
                  </a:lnTo>
                  <a:lnTo>
                    <a:pt x="280992" y="686628"/>
                  </a:lnTo>
                  <a:lnTo>
                    <a:pt x="300609" y="682724"/>
                  </a:lnTo>
                  <a:lnTo>
                    <a:pt x="319254" y="676431"/>
                  </a:lnTo>
                  <a:lnTo>
                    <a:pt x="336763" y="667923"/>
                  </a:lnTo>
                  <a:lnTo>
                    <a:pt x="1740620" y="667923"/>
                  </a:lnTo>
                  <a:lnTo>
                    <a:pt x="1756726" y="658599"/>
                  </a:lnTo>
                  <a:lnTo>
                    <a:pt x="1780103" y="637778"/>
                  </a:lnTo>
                  <a:lnTo>
                    <a:pt x="1858260" y="637778"/>
                  </a:lnTo>
                  <a:lnTo>
                    <a:pt x="1874730" y="626839"/>
                  </a:lnTo>
                  <a:lnTo>
                    <a:pt x="1885735" y="610730"/>
                  </a:lnTo>
                  <a:close/>
                </a:path>
                <a:path w="1897380" h="803910">
                  <a:moveTo>
                    <a:pt x="1740620" y="667923"/>
                  </a:moveTo>
                  <a:lnTo>
                    <a:pt x="1589705" y="667923"/>
                  </a:lnTo>
                  <a:lnTo>
                    <a:pt x="1607195" y="676366"/>
                  </a:lnTo>
                  <a:lnTo>
                    <a:pt x="1625837" y="682666"/>
                  </a:lnTo>
                  <a:lnTo>
                    <a:pt x="1645459" y="686606"/>
                  </a:lnTo>
                  <a:lnTo>
                    <a:pt x="1665890" y="687967"/>
                  </a:lnTo>
                  <a:lnTo>
                    <a:pt x="1698896" y="684452"/>
                  </a:lnTo>
                  <a:lnTo>
                    <a:pt x="1729416" y="674409"/>
                  </a:lnTo>
                  <a:lnTo>
                    <a:pt x="1740620" y="667923"/>
                  </a:lnTo>
                  <a:close/>
                </a:path>
                <a:path w="1897380" h="803910">
                  <a:moveTo>
                    <a:pt x="1858260" y="637778"/>
                  </a:moveTo>
                  <a:lnTo>
                    <a:pt x="1780103" y="637778"/>
                  </a:lnTo>
                  <a:lnTo>
                    <a:pt x="1789254" y="642499"/>
                  </a:lnTo>
                  <a:lnTo>
                    <a:pt x="1799018" y="646069"/>
                  </a:lnTo>
                  <a:lnTo>
                    <a:pt x="1809322" y="648328"/>
                  </a:lnTo>
                  <a:lnTo>
                    <a:pt x="1820090" y="649116"/>
                  </a:lnTo>
                  <a:lnTo>
                    <a:pt x="1850185" y="643142"/>
                  </a:lnTo>
                  <a:lnTo>
                    <a:pt x="1858260" y="637778"/>
                  </a:lnTo>
                  <a:close/>
                </a:path>
                <a:path w="1897380" h="803910">
                  <a:moveTo>
                    <a:pt x="86118" y="450669"/>
                  </a:moveTo>
                  <a:lnTo>
                    <a:pt x="52604" y="457352"/>
                  </a:lnTo>
                  <a:lnTo>
                    <a:pt x="25229" y="475573"/>
                  </a:lnTo>
                  <a:lnTo>
                    <a:pt x="6769" y="502593"/>
                  </a:lnTo>
                  <a:lnTo>
                    <a:pt x="0" y="535672"/>
                  </a:lnTo>
                  <a:lnTo>
                    <a:pt x="6769" y="568756"/>
                  </a:lnTo>
                  <a:lnTo>
                    <a:pt x="25229" y="595775"/>
                  </a:lnTo>
                  <a:lnTo>
                    <a:pt x="52604" y="613994"/>
                  </a:lnTo>
                  <a:lnTo>
                    <a:pt x="86118" y="620675"/>
                  </a:lnTo>
                  <a:lnTo>
                    <a:pt x="96910" y="620017"/>
                  </a:lnTo>
                  <a:lnTo>
                    <a:pt x="107274" y="618092"/>
                  </a:lnTo>
                  <a:lnTo>
                    <a:pt x="117136" y="614972"/>
                  </a:lnTo>
                  <a:lnTo>
                    <a:pt x="126423" y="610730"/>
                  </a:lnTo>
                  <a:lnTo>
                    <a:pt x="1885735" y="610730"/>
                  </a:lnTo>
                  <a:lnTo>
                    <a:pt x="1891263" y="602639"/>
                  </a:lnTo>
                  <a:lnTo>
                    <a:pt x="1897321" y="572975"/>
                  </a:lnTo>
                  <a:lnTo>
                    <a:pt x="1891340" y="543309"/>
                  </a:lnTo>
                  <a:lnTo>
                    <a:pt x="1874861" y="519105"/>
                  </a:lnTo>
                  <a:lnTo>
                    <a:pt x="1850369" y="502798"/>
                  </a:lnTo>
                  <a:lnTo>
                    <a:pt x="1822684" y="497285"/>
                  </a:lnTo>
                  <a:lnTo>
                    <a:pt x="1815124" y="497285"/>
                  </a:lnTo>
                  <a:lnTo>
                    <a:pt x="1798540" y="460614"/>
                  </a:lnTo>
                  <a:lnTo>
                    <a:pt x="126423" y="460614"/>
                  </a:lnTo>
                  <a:lnTo>
                    <a:pt x="117114" y="456372"/>
                  </a:lnTo>
                  <a:lnTo>
                    <a:pt x="107215" y="453252"/>
                  </a:lnTo>
                  <a:lnTo>
                    <a:pt x="96844" y="451327"/>
                  </a:lnTo>
                  <a:lnTo>
                    <a:pt x="86118" y="450669"/>
                  </a:lnTo>
                  <a:close/>
                </a:path>
                <a:path w="1897380" h="803910">
                  <a:moveTo>
                    <a:pt x="1820352" y="496821"/>
                  </a:moveTo>
                  <a:lnTo>
                    <a:pt x="1818522" y="496821"/>
                  </a:lnTo>
                  <a:lnTo>
                    <a:pt x="1816823" y="497285"/>
                  </a:lnTo>
                  <a:lnTo>
                    <a:pt x="1822684" y="497285"/>
                  </a:lnTo>
                  <a:lnTo>
                    <a:pt x="1820352" y="496821"/>
                  </a:lnTo>
                  <a:close/>
                </a:path>
                <a:path w="1897380" h="803910">
                  <a:moveTo>
                    <a:pt x="260564" y="383376"/>
                  </a:moveTo>
                  <a:lnTo>
                    <a:pt x="219012" y="388955"/>
                  </a:lnTo>
                  <a:lnTo>
                    <a:pt x="181801" y="404688"/>
                  </a:lnTo>
                  <a:lnTo>
                    <a:pt x="150437" y="429075"/>
                  </a:lnTo>
                  <a:lnTo>
                    <a:pt x="126423" y="460614"/>
                  </a:lnTo>
                  <a:lnTo>
                    <a:pt x="1798540" y="460614"/>
                  </a:lnTo>
                  <a:lnTo>
                    <a:pt x="1794563" y="451822"/>
                  </a:lnTo>
                  <a:lnTo>
                    <a:pt x="1760893" y="415739"/>
                  </a:lnTo>
                  <a:lnTo>
                    <a:pt x="1738178" y="403421"/>
                  </a:lnTo>
                  <a:lnTo>
                    <a:pt x="336763" y="403421"/>
                  </a:lnTo>
                  <a:lnTo>
                    <a:pt x="319254" y="394983"/>
                  </a:lnTo>
                  <a:lnTo>
                    <a:pt x="300609" y="388683"/>
                  </a:lnTo>
                  <a:lnTo>
                    <a:pt x="280992" y="384740"/>
                  </a:lnTo>
                  <a:lnTo>
                    <a:pt x="260564" y="383376"/>
                  </a:lnTo>
                  <a:close/>
                </a:path>
                <a:path w="1897380" h="803910">
                  <a:moveTo>
                    <a:pt x="768458" y="84228"/>
                  </a:moveTo>
                  <a:lnTo>
                    <a:pt x="717025" y="89028"/>
                  </a:lnTo>
                  <a:lnTo>
                    <a:pt x="668854" y="102833"/>
                  </a:lnTo>
                  <a:lnTo>
                    <a:pt x="624835" y="124756"/>
                  </a:lnTo>
                  <a:lnTo>
                    <a:pt x="585856" y="153907"/>
                  </a:lnTo>
                  <a:lnTo>
                    <a:pt x="552807" y="189397"/>
                  </a:lnTo>
                  <a:lnTo>
                    <a:pt x="526577" y="230338"/>
                  </a:lnTo>
                  <a:lnTo>
                    <a:pt x="508056" y="275839"/>
                  </a:lnTo>
                  <a:lnTo>
                    <a:pt x="455455" y="294379"/>
                  </a:lnTo>
                  <a:lnTo>
                    <a:pt x="408536" y="322618"/>
                  </a:lnTo>
                  <a:lnTo>
                    <a:pt x="368553" y="359363"/>
                  </a:lnTo>
                  <a:lnTo>
                    <a:pt x="336763" y="403421"/>
                  </a:lnTo>
                  <a:lnTo>
                    <a:pt x="1589705" y="403421"/>
                  </a:lnTo>
                  <a:lnTo>
                    <a:pt x="1577962" y="384936"/>
                  </a:lnTo>
                  <a:lnTo>
                    <a:pt x="1564762" y="367512"/>
                  </a:lnTo>
                  <a:lnTo>
                    <a:pt x="1550213" y="351223"/>
                  </a:lnTo>
                  <a:lnTo>
                    <a:pt x="1534428" y="336141"/>
                  </a:lnTo>
                  <a:lnTo>
                    <a:pt x="1541356" y="320276"/>
                  </a:lnTo>
                  <a:lnTo>
                    <a:pt x="1546532" y="303539"/>
                  </a:lnTo>
                  <a:lnTo>
                    <a:pt x="1549772" y="286049"/>
                  </a:lnTo>
                  <a:lnTo>
                    <a:pt x="1550893" y="267920"/>
                  </a:lnTo>
                  <a:lnTo>
                    <a:pt x="1543023" y="219796"/>
                  </a:lnTo>
                  <a:lnTo>
                    <a:pt x="1521115" y="177991"/>
                  </a:lnTo>
                  <a:lnTo>
                    <a:pt x="1487722" y="145019"/>
                  </a:lnTo>
                  <a:lnTo>
                    <a:pt x="1470939" y="136443"/>
                  </a:lnTo>
                  <a:lnTo>
                    <a:pt x="1318809" y="136443"/>
                  </a:lnTo>
                  <a:lnTo>
                    <a:pt x="1295908" y="103344"/>
                  </a:lnTo>
                  <a:lnTo>
                    <a:pt x="868897" y="103344"/>
                  </a:lnTo>
                  <a:lnTo>
                    <a:pt x="845037" y="95177"/>
                  </a:lnTo>
                  <a:lnTo>
                    <a:pt x="820275" y="89181"/>
                  </a:lnTo>
                  <a:lnTo>
                    <a:pt x="794714" y="85488"/>
                  </a:lnTo>
                  <a:lnTo>
                    <a:pt x="768458" y="84228"/>
                  </a:lnTo>
                  <a:close/>
                </a:path>
                <a:path w="1897380" h="803910">
                  <a:moveTo>
                    <a:pt x="1665890" y="383376"/>
                  </a:moveTo>
                  <a:lnTo>
                    <a:pt x="1645459" y="384718"/>
                  </a:lnTo>
                  <a:lnTo>
                    <a:pt x="1625837" y="388624"/>
                  </a:lnTo>
                  <a:lnTo>
                    <a:pt x="1607195" y="394918"/>
                  </a:lnTo>
                  <a:lnTo>
                    <a:pt x="1589705" y="403421"/>
                  </a:lnTo>
                  <a:lnTo>
                    <a:pt x="1738178" y="403421"/>
                  </a:lnTo>
                  <a:lnTo>
                    <a:pt x="1717030" y="391953"/>
                  </a:lnTo>
                  <a:lnTo>
                    <a:pt x="1665890" y="383376"/>
                  </a:lnTo>
                  <a:close/>
                </a:path>
                <a:path w="1897380" h="803910">
                  <a:moveTo>
                    <a:pt x="1396693" y="115624"/>
                  </a:moveTo>
                  <a:lnTo>
                    <a:pt x="1375795" y="117019"/>
                  </a:lnTo>
                  <a:lnTo>
                    <a:pt x="1355742" y="121080"/>
                  </a:lnTo>
                  <a:lnTo>
                    <a:pt x="1336693" y="127617"/>
                  </a:lnTo>
                  <a:lnTo>
                    <a:pt x="1318809" y="136443"/>
                  </a:lnTo>
                  <a:lnTo>
                    <a:pt x="1470939" y="136443"/>
                  </a:lnTo>
                  <a:lnTo>
                    <a:pt x="1445397" y="123392"/>
                  </a:lnTo>
                  <a:lnTo>
                    <a:pt x="1396693" y="115624"/>
                  </a:lnTo>
                  <a:close/>
                </a:path>
                <a:path w="1897380" h="803910">
                  <a:moveTo>
                    <a:pt x="1082700" y="0"/>
                  </a:moveTo>
                  <a:lnTo>
                    <a:pt x="1031855" y="4721"/>
                  </a:lnTo>
                  <a:lnTo>
                    <a:pt x="984183" y="18297"/>
                  </a:lnTo>
                  <a:lnTo>
                    <a:pt x="940552" y="39847"/>
                  </a:lnTo>
                  <a:lnTo>
                    <a:pt x="901834" y="68490"/>
                  </a:lnTo>
                  <a:lnTo>
                    <a:pt x="868897" y="103344"/>
                  </a:lnTo>
                  <a:lnTo>
                    <a:pt x="1295908" y="103344"/>
                  </a:lnTo>
                  <a:lnTo>
                    <a:pt x="1259509" y="64877"/>
                  </a:lnTo>
                  <a:lnTo>
                    <a:pt x="1221380" y="37685"/>
                  </a:lnTo>
                  <a:lnTo>
                    <a:pt x="1178668" y="17278"/>
                  </a:lnTo>
                  <a:lnTo>
                    <a:pt x="1132174" y="4452"/>
                  </a:lnTo>
                  <a:lnTo>
                    <a:pt x="1082700" y="0"/>
                  </a:lnTo>
                  <a:close/>
                </a:path>
              </a:pathLst>
            </a:custGeom>
            <a:solidFill>
              <a:srgbClr val="9ED6F1"/>
            </a:solidFill>
          </p:spPr>
          <p:txBody>
            <a:bodyPr wrap="square" lIns="0" tIns="0" rIns="0" bIns="0" rtlCol="0"/>
            <a:lstStyle/>
            <a:p>
              <a:endParaRPr/>
            </a:p>
          </p:txBody>
        </p:sp>
        <p:sp>
          <p:nvSpPr>
            <p:cNvPr id="5" name="object 5"/>
            <p:cNvSpPr/>
            <p:nvPr/>
          </p:nvSpPr>
          <p:spPr>
            <a:xfrm>
              <a:off x="706820" y="697479"/>
              <a:ext cx="1729105" cy="497205"/>
            </a:xfrm>
            <a:custGeom>
              <a:avLst/>
              <a:gdLst/>
              <a:ahLst/>
              <a:cxnLst/>
              <a:rect l="l" t="t" r="r" b="b"/>
              <a:pathLst>
                <a:path w="1729105" h="497205">
                  <a:moveTo>
                    <a:pt x="174446" y="383376"/>
                  </a:moveTo>
                  <a:lnTo>
                    <a:pt x="132893" y="388955"/>
                  </a:lnTo>
                  <a:lnTo>
                    <a:pt x="95683" y="404688"/>
                  </a:lnTo>
                  <a:lnTo>
                    <a:pt x="64318" y="429075"/>
                  </a:lnTo>
                  <a:lnTo>
                    <a:pt x="46920" y="451926"/>
                  </a:lnTo>
                  <a:lnTo>
                    <a:pt x="1729006" y="496976"/>
                  </a:lnTo>
                  <a:lnTo>
                    <a:pt x="1708446" y="451601"/>
                  </a:lnTo>
                  <a:lnTo>
                    <a:pt x="1674791" y="415565"/>
                  </a:lnTo>
                  <a:lnTo>
                    <a:pt x="1652400" y="403421"/>
                  </a:lnTo>
                  <a:lnTo>
                    <a:pt x="250644" y="403421"/>
                  </a:lnTo>
                  <a:lnTo>
                    <a:pt x="233135" y="394983"/>
                  </a:lnTo>
                  <a:lnTo>
                    <a:pt x="214490" y="388683"/>
                  </a:lnTo>
                  <a:lnTo>
                    <a:pt x="194873" y="384740"/>
                  </a:lnTo>
                  <a:lnTo>
                    <a:pt x="174446" y="383376"/>
                  </a:lnTo>
                  <a:close/>
                </a:path>
                <a:path w="1729105" h="497205">
                  <a:moveTo>
                    <a:pt x="0" y="450669"/>
                  </a:moveTo>
                  <a:lnTo>
                    <a:pt x="10725" y="451327"/>
                  </a:lnTo>
                  <a:lnTo>
                    <a:pt x="21096" y="453252"/>
                  </a:lnTo>
                  <a:lnTo>
                    <a:pt x="30996" y="456372"/>
                  </a:lnTo>
                  <a:lnTo>
                    <a:pt x="40305" y="460614"/>
                  </a:lnTo>
                  <a:lnTo>
                    <a:pt x="46920" y="451926"/>
                  </a:lnTo>
                  <a:lnTo>
                    <a:pt x="0" y="450669"/>
                  </a:lnTo>
                  <a:close/>
                </a:path>
                <a:path w="1729105" h="497205">
                  <a:moveTo>
                    <a:pt x="682339" y="84228"/>
                  </a:moveTo>
                  <a:lnTo>
                    <a:pt x="630906" y="89028"/>
                  </a:lnTo>
                  <a:lnTo>
                    <a:pt x="582735" y="102833"/>
                  </a:lnTo>
                  <a:lnTo>
                    <a:pt x="538716" y="124756"/>
                  </a:lnTo>
                  <a:lnTo>
                    <a:pt x="499737" y="153907"/>
                  </a:lnTo>
                  <a:lnTo>
                    <a:pt x="466688" y="189397"/>
                  </a:lnTo>
                  <a:lnTo>
                    <a:pt x="440458" y="230338"/>
                  </a:lnTo>
                  <a:lnTo>
                    <a:pt x="421937" y="275839"/>
                  </a:lnTo>
                  <a:lnTo>
                    <a:pt x="369337" y="294379"/>
                  </a:lnTo>
                  <a:lnTo>
                    <a:pt x="322417" y="322618"/>
                  </a:lnTo>
                  <a:lnTo>
                    <a:pt x="282435" y="359363"/>
                  </a:lnTo>
                  <a:lnTo>
                    <a:pt x="250644" y="403421"/>
                  </a:lnTo>
                  <a:lnTo>
                    <a:pt x="1652400" y="403421"/>
                  </a:lnTo>
                  <a:lnTo>
                    <a:pt x="1652115" y="403266"/>
                  </a:lnTo>
                  <a:lnTo>
                    <a:pt x="1503717" y="403266"/>
                  </a:lnTo>
                  <a:lnTo>
                    <a:pt x="1491942" y="384740"/>
                  </a:lnTo>
                  <a:lnTo>
                    <a:pt x="1478773" y="367358"/>
                  </a:lnTo>
                  <a:lnTo>
                    <a:pt x="1464225" y="351068"/>
                  </a:lnTo>
                  <a:lnTo>
                    <a:pt x="1448440" y="335986"/>
                  </a:lnTo>
                  <a:lnTo>
                    <a:pt x="1455368" y="320121"/>
                  </a:lnTo>
                  <a:lnTo>
                    <a:pt x="1460544" y="303385"/>
                  </a:lnTo>
                  <a:lnTo>
                    <a:pt x="1463784" y="285894"/>
                  </a:lnTo>
                  <a:lnTo>
                    <a:pt x="1464905" y="267765"/>
                  </a:lnTo>
                  <a:lnTo>
                    <a:pt x="1457048" y="219642"/>
                  </a:lnTo>
                  <a:lnTo>
                    <a:pt x="1435165" y="177837"/>
                  </a:lnTo>
                  <a:lnTo>
                    <a:pt x="1401791" y="144864"/>
                  </a:lnTo>
                  <a:lnTo>
                    <a:pt x="1385005" y="136288"/>
                  </a:lnTo>
                  <a:lnTo>
                    <a:pt x="1232952" y="136288"/>
                  </a:lnTo>
                  <a:lnTo>
                    <a:pt x="1210024" y="103344"/>
                  </a:lnTo>
                  <a:lnTo>
                    <a:pt x="782778" y="103344"/>
                  </a:lnTo>
                  <a:lnTo>
                    <a:pt x="758918" y="95177"/>
                  </a:lnTo>
                  <a:lnTo>
                    <a:pt x="734156" y="89181"/>
                  </a:lnTo>
                  <a:lnTo>
                    <a:pt x="708596" y="85488"/>
                  </a:lnTo>
                  <a:lnTo>
                    <a:pt x="682339" y="84228"/>
                  </a:lnTo>
                  <a:close/>
                </a:path>
                <a:path w="1729105" h="497205">
                  <a:moveTo>
                    <a:pt x="1579902" y="383222"/>
                  </a:moveTo>
                  <a:lnTo>
                    <a:pt x="1559471" y="384561"/>
                  </a:lnTo>
                  <a:lnTo>
                    <a:pt x="1539849" y="388465"/>
                  </a:lnTo>
                  <a:lnTo>
                    <a:pt x="1521207" y="394758"/>
                  </a:lnTo>
                  <a:lnTo>
                    <a:pt x="1503717" y="403266"/>
                  </a:lnTo>
                  <a:lnTo>
                    <a:pt x="1652115" y="403266"/>
                  </a:lnTo>
                  <a:lnTo>
                    <a:pt x="1630967" y="391796"/>
                  </a:lnTo>
                  <a:lnTo>
                    <a:pt x="1579902" y="383222"/>
                  </a:lnTo>
                  <a:close/>
                </a:path>
                <a:path w="1729105" h="497205">
                  <a:moveTo>
                    <a:pt x="1310705" y="115469"/>
                  </a:moveTo>
                  <a:lnTo>
                    <a:pt x="1289809" y="116865"/>
                  </a:lnTo>
                  <a:lnTo>
                    <a:pt x="1269770" y="120925"/>
                  </a:lnTo>
                  <a:lnTo>
                    <a:pt x="1250761" y="127463"/>
                  </a:lnTo>
                  <a:lnTo>
                    <a:pt x="1232952" y="136288"/>
                  </a:lnTo>
                  <a:lnTo>
                    <a:pt x="1385005" y="136288"/>
                  </a:lnTo>
                  <a:lnTo>
                    <a:pt x="1359460" y="123237"/>
                  </a:lnTo>
                  <a:lnTo>
                    <a:pt x="1310705" y="115469"/>
                  </a:lnTo>
                  <a:close/>
                </a:path>
                <a:path w="1729105" h="497205">
                  <a:moveTo>
                    <a:pt x="996581" y="0"/>
                  </a:moveTo>
                  <a:lnTo>
                    <a:pt x="945736" y="4721"/>
                  </a:lnTo>
                  <a:lnTo>
                    <a:pt x="898064" y="18297"/>
                  </a:lnTo>
                  <a:lnTo>
                    <a:pt x="854433" y="39847"/>
                  </a:lnTo>
                  <a:lnTo>
                    <a:pt x="815715" y="68490"/>
                  </a:lnTo>
                  <a:lnTo>
                    <a:pt x="782778" y="103344"/>
                  </a:lnTo>
                  <a:lnTo>
                    <a:pt x="1210024" y="103344"/>
                  </a:lnTo>
                  <a:lnTo>
                    <a:pt x="1173468" y="64832"/>
                  </a:lnTo>
                  <a:lnTo>
                    <a:pt x="1135294" y="37665"/>
                  </a:lnTo>
                  <a:lnTo>
                    <a:pt x="1092559" y="17272"/>
                  </a:lnTo>
                  <a:lnTo>
                    <a:pt x="1046056" y="4451"/>
                  </a:lnTo>
                  <a:lnTo>
                    <a:pt x="996581" y="0"/>
                  </a:lnTo>
                  <a:close/>
                </a:path>
              </a:pathLst>
            </a:custGeom>
            <a:solidFill>
              <a:srgbClr val="FFFFFF"/>
            </a:solidFill>
          </p:spPr>
          <p:txBody>
            <a:bodyPr wrap="square" lIns="0" tIns="0" rIns="0" bIns="0" rtlCol="0"/>
            <a:lstStyle/>
            <a:p>
              <a:endParaRPr/>
            </a:p>
          </p:txBody>
        </p:sp>
        <p:sp>
          <p:nvSpPr>
            <p:cNvPr id="6" name="object 6"/>
            <p:cNvSpPr/>
            <p:nvPr/>
          </p:nvSpPr>
          <p:spPr>
            <a:xfrm>
              <a:off x="637548" y="923749"/>
              <a:ext cx="1868170" cy="511809"/>
            </a:xfrm>
            <a:custGeom>
              <a:avLst/>
              <a:gdLst/>
              <a:ahLst/>
              <a:cxnLst/>
              <a:rect l="l" t="t" r="r" b="b"/>
              <a:pathLst>
                <a:path w="1868170" h="511809">
                  <a:moveTo>
                    <a:pt x="1671782" y="425026"/>
                  </a:moveTo>
                  <a:lnTo>
                    <a:pt x="874567" y="425026"/>
                  </a:lnTo>
                  <a:lnTo>
                    <a:pt x="901508" y="460201"/>
                  </a:lnTo>
                  <a:lnTo>
                    <a:pt x="936598" y="487436"/>
                  </a:lnTo>
                  <a:lnTo>
                    <a:pt x="978183" y="505027"/>
                  </a:lnTo>
                  <a:lnTo>
                    <a:pt x="1024611" y="511270"/>
                  </a:lnTo>
                  <a:lnTo>
                    <a:pt x="1061173" y="507417"/>
                  </a:lnTo>
                  <a:lnTo>
                    <a:pt x="1095004" y="496410"/>
                  </a:lnTo>
                  <a:lnTo>
                    <a:pt x="1125323" y="479080"/>
                  </a:lnTo>
                  <a:lnTo>
                    <a:pt x="1151343" y="456258"/>
                  </a:lnTo>
                  <a:lnTo>
                    <a:pt x="1647885" y="456258"/>
                  </a:lnTo>
                  <a:lnTo>
                    <a:pt x="1671782" y="425026"/>
                  </a:lnTo>
                  <a:close/>
                </a:path>
                <a:path w="1868170" h="511809">
                  <a:moveTo>
                    <a:pt x="1647885" y="456258"/>
                  </a:moveTo>
                  <a:lnTo>
                    <a:pt x="1151343" y="456258"/>
                  </a:lnTo>
                  <a:lnTo>
                    <a:pt x="1177391" y="479080"/>
                  </a:lnTo>
                  <a:lnTo>
                    <a:pt x="1207747" y="496410"/>
                  </a:lnTo>
                  <a:lnTo>
                    <a:pt x="1241587" y="507417"/>
                  </a:lnTo>
                  <a:lnTo>
                    <a:pt x="1278088" y="511270"/>
                  </a:lnTo>
                  <a:lnTo>
                    <a:pt x="1312791" y="507827"/>
                  </a:lnTo>
                  <a:lnTo>
                    <a:pt x="1345140" y="497944"/>
                  </a:lnTo>
                  <a:lnTo>
                    <a:pt x="1374435" y="482293"/>
                  </a:lnTo>
                  <a:lnTo>
                    <a:pt x="1399971" y="461541"/>
                  </a:lnTo>
                  <a:lnTo>
                    <a:pt x="1643140" y="461541"/>
                  </a:lnTo>
                  <a:lnTo>
                    <a:pt x="1644868" y="460201"/>
                  </a:lnTo>
                  <a:lnTo>
                    <a:pt x="1647885" y="456258"/>
                  </a:lnTo>
                  <a:close/>
                </a:path>
                <a:path w="1868170" h="511809">
                  <a:moveTo>
                    <a:pt x="1643140" y="461541"/>
                  </a:moveTo>
                  <a:lnTo>
                    <a:pt x="1399971" y="461541"/>
                  </a:lnTo>
                  <a:lnTo>
                    <a:pt x="1425433" y="482293"/>
                  </a:lnTo>
                  <a:lnTo>
                    <a:pt x="1454693" y="497944"/>
                  </a:lnTo>
                  <a:lnTo>
                    <a:pt x="1487040" y="507827"/>
                  </a:lnTo>
                  <a:lnTo>
                    <a:pt x="1521763" y="511270"/>
                  </a:lnTo>
                  <a:lnTo>
                    <a:pt x="1568156" y="505027"/>
                  </a:lnTo>
                  <a:lnTo>
                    <a:pt x="1609759" y="487436"/>
                  </a:lnTo>
                  <a:lnTo>
                    <a:pt x="1643140" y="461541"/>
                  </a:lnTo>
                  <a:close/>
                </a:path>
                <a:path w="1868170" h="511809">
                  <a:moveTo>
                    <a:pt x="1860100" y="388665"/>
                  </a:moveTo>
                  <a:lnTo>
                    <a:pt x="740752" y="388665"/>
                  </a:lnTo>
                  <a:lnTo>
                    <a:pt x="756054" y="408728"/>
                  </a:lnTo>
                  <a:lnTo>
                    <a:pt x="776032" y="424231"/>
                  </a:lnTo>
                  <a:lnTo>
                    <a:pt x="799701" y="434228"/>
                  </a:lnTo>
                  <a:lnTo>
                    <a:pt x="826072" y="437770"/>
                  </a:lnTo>
                  <a:lnTo>
                    <a:pt x="839078" y="436915"/>
                  </a:lnTo>
                  <a:lnTo>
                    <a:pt x="851564" y="434426"/>
                  </a:lnTo>
                  <a:lnTo>
                    <a:pt x="863428" y="430424"/>
                  </a:lnTo>
                  <a:lnTo>
                    <a:pt x="874567" y="425026"/>
                  </a:lnTo>
                  <a:lnTo>
                    <a:pt x="1767815" y="425026"/>
                  </a:lnTo>
                  <a:lnTo>
                    <a:pt x="1778186" y="419018"/>
                  </a:lnTo>
                  <a:lnTo>
                    <a:pt x="1793051" y="405756"/>
                  </a:lnTo>
                  <a:lnTo>
                    <a:pt x="1842621" y="405756"/>
                  </a:lnTo>
                  <a:lnTo>
                    <a:pt x="1853245" y="398681"/>
                  </a:lnTo>
                  <a:lnTo>
                    <a:pt x="1860100" y="388665"/>
                  </a:lnTo>
                  <a:close/>
                </a:path>
                <a:path w="1868170" h="511809">
                  <a:moveTo>
                    <a:pt x="1767815" y="425026"/>
                  </a:moveTo>
                  <a:lnTo>
                    <a:pt x="1671782" y="425026"/>
                  </a:lnTo>
                  <a:lnTo>
                    <a:pt x="1682959" y="430424"/>
                  </a:lnTo>
                  <a:lnTo>
                    <a:pt x="1694847" y="434426"/>
                  </a:lnTo>
                  <a:lnTo>
                    <a:pt x="1707322" y="436915"/>
                  </a:lnTo>
                  <a:lnTo>
                    <a:pt x="1720263" y="437770"/>
                  </a:lnTo>
                  <a:lnTo>
                    <a:pt x="1741303" y="435522"/>
                  </a:lnTo>
                  <a:lnTo>
                    <a:pt x="1760774" y="429106"/>
                  </a:lnTo>
                  <a:lnTo>
                    <a:pt x="1767815" y="425026"/>
                  </a:lnTo>
                  <a:close/>
                </a:path>
                <a:path w="1868170" h="511809">
                  <a:moveTo>
                    <a:pt x="1842621" y="405756"/>
                  </a:moveTo>
                  <a:lnTo>
                    <a:pt x="1793051" y="405756"/>
                  </a:lnTo>
                  <a:lnTo>
                    <a:pt x="1798852" y="408771"/>
                  </a:lnTo>
                  <a:lnTo>
                    <a:pt x="1805057" y="411017"/>
                  </a:lnTo>
                  <a:lnTo>
                    <a:pt x="1811630" y="412418"/>
                  </a:lnTo>
                  <a:lnTo>
                    <a:pt x="1818533" y="412902"/>
                  </a:lnTo>
                  <a:lnTo>
                    <a:pt x="1837623" y="409084"/>
                  </a:lnTo>
                  <a:lnTo>
                    <a:pt x="1842621" y="405756"/>
                  </a:lnTo>
                  <a:close/>
                </a:path>
                <a:path w="1868170" h="511809">
                  <a:moveTo>
                    <a:pt x="1863475" y="345299"/>
                  </a:moveTo>
                  <a:lnTo>
                    <a:pt x="161221" y="345299"/>
                  </a:lnTo>
                  <a:lnTo>
                    <a:pt x="181464" y="371750"/>
                  </a:lnTo>
                  <a:lnTo>
                    <a:pt x="207836" y="392212"/>
                  </a:lnTo>
                  <a:lnTo>
                    <a:pt x="239081" y="405419"/>
                  </a:lnTo>
                  <a:lnTo>
                    <a:pt x="273944" y="410103"/>
                  </a:lnTo>
                  <a:lnTo>
                    <a:pt x="301444" y="407206"/>
                  </a:lnTo>
                  <a:lnTo>
                    <a:pt x="326882" y="398932"/>
                  </a:lnTo>
                  <a:lnTo>
                    <a:pt x="349663" y="385909"/>
                  </a:lnTo>
                  <a:lnTo>
                    <a:pt x="369195" y="368762"/>
                  </a:lnTo>
                  <a:lnTo>
                    <a:pt x="1866775" y="368762"/>
                  </a:lnTo>
                  <a:lnTo>
                    <a:pt x="1867668" y="364415"/>
                  </a:lnTo>
                  <a:lnTo>
                    <a:pt x="1863719" y="345653"/>
                  </a:lnTo>
                  <a:lnTo>
                    <a:pt x="1863475" y="345299"/>
                  </a:lnTo>
                  <a:close/>
                </a:path>
                <a:path w="1868170" h="511809">
                  <a:moveTo>
                    <a:pt x="1866775" y="368762"/>
                  </a:moveTo>
                  <a:lnTo>
                    <a:pt x="369195" y="368762"/>
                  </a:lnTo>
                  <a:lnTo>
                    <a:pt x="388814" y="385909"/>
                  </a:lnTo>
                  <a:lnTo>
                    <a:pt x="411622" y="398932"/>
                  </a:lnTo>
                  <a:lnTo>
                    <a:pt x="437029" y="407206"/>
                  </a:lnTo>
                  <a:lnTo>
                    <a:pt x="464447" y="410103"/>
                  </a:lnTo>
                  <a:lnTo>
                    <a:pt x="490541" y="407510"/>
                  </a:lnTo>
                  <a:lnTo>
                    <a:pt x="514862" y="400082"/>
                  </a:lnTo>
                  <a:lnTo>
                    <a:pt x="536880" y="388341"/>
                  </a:lnTo>
                  <a:lnTo>
                    <a:pt x="556065" y="372812"/>
                  </a:lnTo>
                  <a:lnTo>
                    <a:pt x="1865943" y="372812"/>
                  </a:lnTo>
                  <a:lnTo>
                    <a:pt x="1866775" y="368762"/>
                  </a:lnTo>
                  <a:close/>
                </a:path>
                <a:path w="1868170" h="511809">
                  <a:moveTo>
                    <a:pt x="1865943" y="372812"/>
                  </a:moveTo>
                  <a:lnTo>
                    <a:pt x="556065" y="372812"/>
                  </a:lnTo>
                  <a:lnTo>
                    <a:pt x="575258" y="388407"/>
                  </a:lnTo>
                  <a:lnTo>
                    <a:pt x="597279" y="400140"/>
                  </a:lnTo>
                  <a:lnTo>
                    <a:pt x="621602" y="407532"/>
                  </a:lnTo>
                  <a:lnTo>
                    <a:pt x="647697" y="410103"/>
                  </a:lnTo>
                  <a:lnTo>
                    <a:pt x="664272" y="409026"/>
                  </a:lnTo>
                  <a:lnTo>
                    <a:pt x="680168" y="405925"/>
                  </a:lnTo>
                  <a:lnTo>
                    <a:pt x="695297" y="400988"/>
                  </a:lnTo>
                  <a:lnTo>
                    <a:pt x="709573" y="394405"/>
                  </a:lnTo>
                  <a:lnTo>
                    <a:pt x="722956" y="394405"/>
                  </a:lnTo>
                  <a:lnTo>
                    <a:pt x="728508" y="393358"/>
                  </a:lnTo>
                  <a:lnTo>
                    <a:pt x="734791" y="391362"/>
                  </a:lnTo>
                  <a:lnTo>
                    <a:pt x="740752" y="388665"/>
                  </a:lnTo>
                  <a:lnTo>
                    <a:pt x="1860100" y="388665"/>
                  </a:lnTo>
                  <a:lnTo>
                    <a:pt x="1863795" y="383266"/>
                  </a:lnTo>
                  <a:lnTo>
                    <a:pt x="1865943" y="372812"/>
                  </a:lnTo>
                  <a:close/>
                </a:path>
                <a:path w="1868170" h="511809">
                  <a:moveTo>
                    <a:pt x="722956" y="394405"/>
                  </a:moveTo>
                  <a:lnTo>
                    <a:pt x="709573" y="394405"/>
                  </a:lnTo>
                  <a:lnTo>
                    <a:pt x="711467" y="394560"/>
                  </a:lnTo>
                  <a:lnTo>
                    <a:pt x="713192" y="395024"/>
                  </a:lnTo>
                  <a:lnTo>
                    <a:pt x="715087" y="395024"/>
                  </a:lnTo>
                  <a:lnTo>
                    <a:pt x="721931" y="394598"/>
                  </a:lnTo>
                  <a:lnTo>
                    <a:pt x="722956" y="394405"/>
                  </a:lnTo>
                  <a:close/>
                </a:path>
                <a:path w="1868170" h="511809">
                  <a:moveTo>
                    <a:pt x="1827762" y="317954"/>
                  </a:moveTo>
                  <a:lnTo>
                    <a:pt x="60455" y="317954"/>
                  </a:lnTo>
                  <a:lnTo>
                    <a:pt x="71998" y="333043"/>
                  </a:lnTo>
                  <a:lnTo>
                    <a:pt x="87024" y="344720"/>
                  </a:lnTo>
                  <a:lnTo>
                    <a:pt x="104826" y="352260"/>
                  </a:lnTo>
                  <a:lnTo>
                    <a:pt x="124696" y="354935"/>
                  </a:lnTo>
                  <a:lnTo>
                    <a:pt x="134454" y="354282"/>
                  </a:lnTo>
                  <a:lnTo>
                    <a:pt x="143841" y="352390"/>
                  </a:lnTo>
                  <a:lnTo>
                    <a:pt x="152787" y="349362"/>
                  </a:lnTo>
                  <a:lnTo>
                    <a:pt x="161221" y="345299"/>
                  </a:lnTo>
                  <a:lnTo>
                    <a:pt x="1863475" y="345299"/>
                  </a:lnTo>
                  <a:lnTo>
                    <a:pt x="1853130" y="330285"/>
                  </a:lnTo>
                  <a:lnTo>
                    <a:pt x="1837494" y="319899"/>
                  </a:lnTo>
                  <a:lnTo>
                    <a:pt x="1827762" y="317954"/>
                  </a:lnTo>
                  <a:close/>
                </a:path>
                <a:path w="1868170" h="511809">
                  <a:moveTo>
                    <a:pt x="48175" y="241335"/>
                  </a:moveTo>
                  <a:lnTo>
                    <a:pt x="41248" y="241335"/>
                  </a:lnTo>
                  <a:lnTo>
                    <a:pt x="25238" y="244529"/>
                  </a:lnTo>
                  <a:lnTo>
                    <a:pt x="12122" y="253246"/>
                  </a:lnTo>
                  <a:lnTo>
                    <a:pt x="3256" y="266187"/>
                  </a:lnTo>
                  <a:lnTo>
                    <a:pt x="0" y="282057"/>
                  </a:lnTo>
                  <a:lnTo>
                    <a:pt x="3234" y="297924"/>
                  </a:lnTo>
                  <a:lnTo>
                    <a:pt x="12063" y="310861"/>
                  </a:lnTo>
                  <a:lnTo>
                    <a:pt x="25172" y="319573"/>
                  </a:lnTo>
                  <a:lnTo>
                    <a:pt x="41248" y="322765"/>
                  </a:lnTo>
                  <a:lnTo>
                    <a:pt x="48175" y="322765"/>
                  </a:lnTo>
                  <a:lnTo>
                    <a:pt x="54788" y="321062"/>
                  </a:lnTo>
                  <a:lnTo>
                    <a:pt x="60455" y="317954"/>
                  </a:lnTo>
                  <a:lnTo>
                    <a:pt x="1827762" y="317954"/>
                  </a:lnTo>
                  <a:lnTo>
                    <a:pt x="1819952" y="316393"/>
                  </a:lnTo>
                  <a:lnTo>
                    <a:pt x="1815136" y="316393"/>
                  </a:lnTo>
                  <a:lnTo>
                    <a:pt x="1802037" y="287483"/>
                  </a:lnTo>
                  <a:lnTo>
                    <a:pt x="1780620" y="264490"/>
                  </a:lnTo>
                  <a:lnTo>
                    <a:pt x="1766059" y="256569"/>
                  </a:lnTo>
                  <a:lnTo>
                    <a:pt x="1671651" y="256569"/>
                  </a:lnTo>
                  <a:lnTo>
                    <a:pt x="1665072" y="246159"/>
                  </a:lnTo>
                  <a:lnTo>
                    <a:pt x="60455" y="246159"/>
                  </a:lnTo>
                  <a:lnTo>
                    <a:pt x="54631" y="243206"/>
                  </a:lnTo>
                  <a:lnTo>
                    <a:pt x="48175" y="241335"/>
                  </a:lnTo>
                  <a:close/>
                </a:path>
                <a:path w="1868170" h="511809">
                  <a:moveTo>
                    <a:pt x="1818403" y="316083"/>
                  </a:moveTo>
                  <a:lnTo>
                    <a:pt x="1817357" y="316083"/>
                  </a:lnTo>
                  <a:lnTo>
                    <a:pt x="1816181" y="316393"/>
                  </a:lnTo>
                  <a:lnTo>
                    <a:pt x="1819952" y="316393"/>
                  </a:lnTo>
                  <a:lnTo>
                    <a:pt x="1818403" y="316083"/>
                  </a:lnTo>
                  <a:close/>
                </a:path>
                <a:path w="1868170" h="511809">
                  <a:moveTo>
                    <a:pt x="1720133" y="243825"/>
                  </a:moveTo>
                  <a:lnTo>
                    <a:pt x="1707136" y="244679"/>
                  </a:lnTo>
                  <a:lnTo>
                    <a:pt x="1694667" y="247164"/>
                  </a:lnTo>
                  <a:lnTo>
                    <a:pt x="1682810" y="251165"/>
                  </a:lnTo>
                  <a:lnTo>
                    <a:pt x="1671651" y="256569"/>
                  </a:lnTo>
                  <a:lnTo>
                    <a:pt x="1766059" y="256569"/>
                  </a:lnTo>
                  <a:lnTo>
                    <a:pt x="1752710" y="249306"/>
                  </a:lnTo>
                  <a:lnTo>
                    <a:pt x="1720133" y="243825"/>
                  </a:lnTo>
                  <a:close/>
                </a:path>
                <a:path w="1868170" h="511809">
                  <a:moveTo>
                    <a:pt x="124696" y="209166"/>
                  </a:moveTo>
                  <a:lnTo>
                    <a:pt x="104826" y="211842"/>
                  </a:lnTo>
                  <a:lnTo>
                    <a:pt x="87024" y="219386"/>
                  </a:lnTo>
                  <a:lnTo>
                    <a:pt x="71998" y="231068"/>
                  </a:lnTo>
                  <a:lnTo>
                    <a:pt x="60455" y="246159"/>
                  </a:lnTo>
                  <a:lnTo>
                    <a:pt x="1665072" y="246159"/>
                  </a:lnTo>
                  <a:lnTo>
                    <a:pt x="161221" y="218646"/>
                  </a:lnTo>
                  <a:lnTo>
                    <a:pt x="152875" y="214607"/>
                  </a:lnTo>
                  <a:lnTo>
                    <a:pt x="143958" y="211633"/>
                  </a:lnTo>
                  <a:lnTo>
                    <a:pt x="134542" y="209795"/>
                  </a:lnTo>
                  <a:lnTo>
                    <a:pt x="124696" y="209166"/>
                  </a:lnTo>
                  <a:close/>
                </a:path>
                <a:path w="1868170" h="511809">
                  <a:moveTo>
                    <a:pt x="367614" y="65886"/>
                  </a:moveTo>
                  <a:lnTo>
                    <a:pt x="325572" y="72761"/>
                  </a:lnTo>
                  <a:lnTo>
                    <a:pt x="289287" y="91858"/>
                  </a:lnTo>
                  <a:lnTo>
                    <a:pt x="261032" y="120891"/>
                  </a:lnTo>
                  <a:lnTo>
                    <a:pt x="243078" y="157571"/>
                  </a:lnTo>
                  <a:lnTo>
                    <a:pt x="217915" y="166417"/>
                  </a:lnTo>
                  <a:lnTo>
                    <a:pt x="195480" y="179953"/>
                  </a:lnTo>
                  <a:lnTo>
                    <a:pt x="176380" y="197567"/>
                  </a:lnTo>
                  <a:lnTo>
                    <a:pt x="161221" y="218646"/>
                  </a:lnTo>
                  <a:lnTo>
                    <a:pt x="1641655" y="218646"/>
                  </a:lnTo>
                  <a:lnTo>
                    <a:pt x="1636629" y="213835"/>
                  </a:lnTo>
                  <a:lnTo>
                    <a:pt x="1641019" y="203738"/>
                  </a:lnTo>
                  <a:lnTo>
                    <a:pt x="1644307" y="193086"/>
                  </a:lnTo>
                  <a:lnTo>
                    <a:pt x="1645387" y="187264"/>
                  </a:lnTo>
                  <a:lnTo>
                    <a:pt x="734611" y="187264"/>
                  </a:lnTo>
                  <a:lnTo>
                    <a:pt x="734297" y="187109"/>
                  </a:lnTo>
                  <a:lnTo>
                    <a:pt x="733970" y="186477"/>
                  </a:lnTo>
                  <a:lnTo>
                    <a:pt x="737329" y="178909"/>
                  </a:lnTo>
                  <a:lnTo>
                    <a:pt x="739802" y="170919"/>
                  </a:lnTo>
                  <a:lnTo>
                    <a:pt x="741328" y="162550"/>
                  </a:lnTo>
                  <a:lnTo>
                    <a:pt x="741850" y="153843"/>
                  </a:lnTo>
                  <a:lnTo>
                    <a:pt x="736047" y="125478"/>
                  </a:lnTo>
                  <a:lnTo>
                    <a:pt x="720221" y="102312"/>
                  </a:lnTo>
                  <a:lnTo>
                    <a:pt x="703086" y="90910"/>
                  </a:lnTo>
                  <a:lnTo>
                    <a:pt x="630852" y="90910"/>
                  </a:lnTo>
                  <a:lnTo>
                    <a:pt x="618803" y="75057"/>
                  </a:lnTo>
                  <a:lnTo>
                    <a:pt x="415638" y="75057"/>
                  </a:lnTo>
                  <a:lnTo>
                    <a:pt x="404279" y="71132"/>
                  </a:lnTo>
                  <a:lnTo>
                    <a:pt x="392449" y="68256"/>
                  </a:lnTo>
                  <a:lnTo>
                    <a:pt x="380208" y="66489"/>
                  </a:lnTo>
                  <a:lnTo>
                    <a:pt x="367614" y="65886"/>
                  </a:lnTo>
                  <a:close/>
                </a:path>
                <a:path w="1868170" h="511809">
                  <a:moveTo>
                    <a:pt x="850012" y="115456"/>
                  </a:moveTo>
                  <a:lnTo>
                    <a:pt x="813424" y="120710"/>
                  </a:lnTo>
                  <a:lnTo>
                    <a:pt x="780972" y="135451"/>
                  </a:lnTo>
                  <a:lnTo>
                    <a:pt x="754189" y="158146"/>
                  </a:lnTo>
                  <a:lnTo>
                    <a:pt x="734611" y="187264"/>
                  </a:lnTo>
                  <a:lnTo>
                    <a:pt x="1645387" y="187264"/>
                  </a:lnTo>
                  <a:lnTo>
                    <a:pt x="1646367" y="181975"/>
                  </a:lnTo>
                  <a:lnTo>
                    <a:pt x="962729" y="181967"/>
                  </a:lnTo>
                  <a:lnTo>
                    <a:pt x="942794" y="154865"/>
                  </a:lnTo>
                  <a:lnTo>
                    <a:pt x="916464" y="133856"/>
                  </a:lnTo>
                  <a:lnTo>
                    <a:pt x="885089" y="120278"/>
                  </a:lnTo>
                  <a:lnTo>
                    <a:pt x="850012" y="115456"/>
                  </a:lnTo>
                  <a:close/>
                </a:path>
                <a:path w="1868170" h="511809">
                  <a:moveTo>
                    <a:pt x="1149148" y="53607"/>
                  </a:moveTo>
                  <a:lnTo>
                    <a:pt x="1103915" y="59520"/>
                  </a:lnTo>
                  <a:lnTo>
                    <a:pt x="1063164" y="76219"/>
                  </a:lnTo>
                  <a:lnTo>
                    <a:pt x="1028465" y="102147"/>
                  </a:lnTo>
                  <a:lnTo>
                    <a:pt x="1001392" y="135743"/>
                  </a:lnTo>
                  <a:lnTo>
                    <a:pt x="983513" y="175448"/>
                  </a:lnTo>
                  <a:lnTo>
                    <a:pt x="976430" y="177151"/>
                  </a:lnTo>
                  <a:lnTo>
                    <a:pt x="969504" y="179486"/>
                  </a:lnTo>
                  <a:lnTo>
                    <a:pt x="962735" y="181975"/>
                  </a:lnTo>
                  <a:lnTo>
                    <a:pt x="1646367" y="181975"/>
                  </a:lnTo>
                  <a:lnTo>
                    <a:pt x="1647084" y="170469"/>
                  </a:lnTo>
                  <a:lnTo>
                    <a:pt x="1639374" y="132769"/>
                  </a:lnTo>
                  <a:lnTo>
                    <a:pt x="1618334" y="101945"/>
                  </a:lnTo>
                  <a:lnTo>
                    <a:pt x="1595473" y="86718"/>
                  </a:lnTo>
                  <a:lnTo>
                    <a:pt x="1499417" y="86718"/>
                  </a:lnTo>
                  <a:lnTo>
                    <a:pt x="1483484" y="65732"/>
                  </a:lnTo>
                  <a:lnTo>
                    <a:pt x="1213062" y="65732"/>
                  </a:lnTo>
                  <a:lnTo>
                    <a:pt x="1197871" y="60561"/>
                  </a:lnTo>
                  <a:lnTo>
                    <a:pt x="1182105" y="56757"/>
                  </a:lnTo>
                  <a:lnTo>
                    <a:pt x="1165838" y="54409"/>
                  </a:lnTo>
                  <a:lnTo>
                    <a:pt x="1149148" y="53607"/>
                  </a:lnTo>
                  <a:close/>
                </a:path>
                <a:path w="1868170" h="511809">
                  <a:moveTo>
                    <a:pt x="668004" y="80965"/>
                  </a:moveTo>
                  <a:lnTo>
                    <a:pt x="658015" y="81645"/>
                  </a:lnTo>
                  <a:lnTo>
                    <a:pt x="648423" y="83606"/>
                  </a:lnTo>
                  <a:lnTo>
                    <a:pt x="639335" y="86733"/>
                  </a:lnTo>
                  <a:lnTo>
                    <a:pt x="630852" y="90910"/>
                  </a:lnTo>
                  <a:lnTo>
                    <a:pt x="703086" y="90910"/>
                  </a:lnTo>
                  <a:lnTo>
                    <a:pt x="696748" y="86693"/>
                  </a:lnTo>
                  <a:lnTo>
                    <a:pt x="668004" y="80965"/>
                  </a:lnTo>
                  <a:close/>
                </a:path>
                <a:path w="1868170" h="511809">
                  <a:moveTo>
                    <a:pt x="1548814" y="73510"/>
                  </a:moveTo>
                  <a:lnTo>
                    <a:pt x="1535527" y="74392"/>
                  </a:lnTo>
                  <a:lnTo>
                    <a:pt x="1522792" y="76965"/>
                  </a:lnTo>
                  <a:lnTo>
                    <a:pt x="1510656" y="81143"/>
                  </a:lnTo>
                  <a:lnTo>
                    <a:pt x="1499417" y="86718"/>
                  </a:lnTo>
                  <a:lnTo>
                    <a:pt x="1595473" y="86718"/>
                  </a:lnTo>
                  <a:lnTo>
                    <a:pt x="1587102" y="81143"/>
                  </a:lnTo>
                  <a:lnTo>
                    <a:pt x="1548814" y="73510"/>
                  </a:lnTo>
                  <a:close/>
                </a:path>
                <a:path w="1868170" h="511809">
                  <a:moveTo>
                    <a:pt x="517816" y="25642"/>
                  </a:moveTo>
                  <a:lnTo>
                    <a:pt x="487634" y="29146"/>
                  </a:lnTo>
                  <a:lnTo>
                    <a:pt x="459994" y="39104"/>
                  </a:lnTo>
                  <a:lnTo>
                    <a:pt x="435720" y="54684"/>
                  </a:lnTo>
                  <a:lnTo>
                    <a:pt x="415638" y="75057"/>
                  </a:lnTo>
                  <a:lnTo>
                    <a:pt x="618803" y="75057"/>
                  </a:lnTo>
                  <a:lnTo>
                    <a:pt x="610643" y="64322"/>
                  </a:lnTo>
                  <a:lnTo>
                    <a:pt x="584193" y="43707"/>
                  </a:lnTo>
                  <a:lnTo>
                    <a:pt x="552814" y="30377"/>
                  </a:lnTo>
                  <a:lnTo>
                    <a:pt x="517816" y="25642"/>
                  </a:lnTo>
                  <a:close/>
                </a:path>
                <a:path w="1868170" h="511809">
                  <a:moveTo>
                    <a:pt x="1349138" y="0"/>
                  </a:moveTo>
                  <a:lnTo>
                    <a:pt x="1309007" y="4654"/>
                  </a:lnTo>
                  <a:lnTo>
                    <a:pt x="1272240" y="17890"/>
                  </a:lnTo>
                  <a:lnTo>
                    <a:pt x="1239903" y="38614"/>
                  </a:lnTo>
                  <a:lnTo>
                    <a:pt x="1213062" y="65732"/>
                  </a:lnTo>
                  <a:lnTo>
                    <a:pt x="1483484" y="65732"/>
                  </a:lnTo>
                  <a:lnTo>
                    <a:pt x="1472555" y="51336"/>
                  </a:lnTo>
                  <a:lnTo>
                    <a:pt x="1437411" y="23952"/>
                  </a:lnTo>
                  <a:lnTo>
                    <a:pt x="1395700" y="6272"/>
                  </a:lnTo>
                  <a:lnTo>
                    <a:pt x="1349138" y="0"/>
                  </a:lnTo>
                  <a:close/>
                </a:path>
              </a:pathLst>
            </a:custGeom>
            <a:solidFill>
              <a:srgbClr val="E7F6FC"/>
            </a:solidFill>
          </p:spPr>
          <p:txBody>
            <a:bodyPr wrap="square" lIns="0" tIns="0" rIns="0" bIns="0" rtlCol="0"/>
            <a:lstStyle/>
            <a:p>
              <a:endParaRPr/>
            </a:p>
          </p:txBody>
        </p:sp>
        <p:sp>
          <p:nvSpPr>
            <p:cNvPr id="7" name="object 7"/>
            <p:cNvSpPr/>
            <p:nvPr/>
          </p:nvSpPr>
          <p:spPr>
            <a:xfrm>
              <a:off x="1206917" y="1138359"/>
              <a:ext cx="215076" cy="8189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862176" y="1079773"/>
              <a:ext cx="215088" cy="81894"/>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586184" y="1232068"/>
              <a:ext cx="215077" cy="81894"/>
            </a:xfrm>
            <a:prstGeom prst="rect">
              <a:avLst/>
            </a:prstGeom>
            <a:blipFill>
              <a:blip r:embed="rId5" cstate="print"/>
              <a:stretch>
                <a:fillRect/>
              </a:stretch>
            </a:blipFill>
          </p:spPr>
          <p:txBody>
            <a:bodyPr wrap="square" lIns="0" tIns="0" rIns="0" bIns="0" rtlCol="0"/>
            <a:lstStyle/>
            <a:p>
              <a:endParaRPr/>
            </a:p>
          </p:txBody>
        </p:sp>
      </p:grpSp>
      <p:grpSp>
        <p:nvGrpSpPr>
          <p:cNvPr id="82" name="Group 81">
            <a:extLst>
              <a:ext uri="{FF2B5EF4-FFF2-40B4-BE49-F238E27FC236}">
                <a16:creationId xmlns:a16="http://schemas.microsoft.com/office/drawing/2014/main" id="{2A7B5420-F0EC-B27C-06C4-A41EA1F66771}"/>
              </a:ext>
            </a:extLst>
          </p:cNvPr>
          <p:cNvGrpSpPr/>
          <p:nvPr/>
        </p:nvGrpSpPr>
        <p:grpSpPr>
          <a:xfrm>
            <a:off x="0" y="5279037"/>
            <a:ext cx="12186554" cy="1580515"/>
            <a:chOff x="39186" y="4204984"/>
            <a:chExt cx="12118340" cy="1580515"/>
          </a:xfrm>
        </p:grpSpPr>
        <p:sp>
          <p:nvSpPr>
            <p:cNvPr id="10" name="object 10"/>
            <p:cNvSpPr/>
            <p:nvPr/>
          </p:nvSpPr>
          <p:spPr>
            <a:xfrm>
              <a:off x="39186" y="4204984"/>
              <a:ext cx="12118340" cy="1580515"/>
            </a:xfrm>
            <a:custGeom>
              <a:avLst/>
              <a:gdLst/>
              <a:ahLst/>
              <a:cxnLst/>
              <a:rect l="l" t="t" r="r" b="b"/>
              <a:pathLst>
                <a:path w="12118340" h="1580514">
                  <a:moveTo>
                    <a:pt x="5466138" y="1579412"/>
                  </a:moveTo>
                  <a:lnTo>
                    <a:pt x="5301436" y="1579412"/>
                  </a:lnTo>
                  <a:lnTo>
                    <a:pt x="5301436" y="1580002"/>
                  </a:lnTo>
                  <a:lnTo>
                    <a:pt x="5466138" y="1580002"/>
                  </a:lnTo>
                  <a:lnTo>
                    <a:pt x="5466138" y="1579412"/>
                  </a:lnTo>
                  <a:close/>
                </a:path>
                <a:path w="12118340" h="1580514">
                  <a:moveTo>
                    <a:pt x="11461279" y="1579412"/>
                  </a:moveTo>
                  <a:lnTo>
                    <a:pt x="11296577" y="1579412"/>
                  </a:lnTo>
                  <a:lnTo>
                    <a:pt x="11296577" y="1580002"/>
                  </a:lnTo>
                  <a:lnTo>
                    <a:pt x="11461279" y="1580002"/>
                  </a:lnTo>
                  <a:lnTo>
                    <a:pt x="11461279" y="1579412"/>
                  </a:lnTo>
                  <a:close/>
                </a:path>
                <a:path w="12118340" h="1580514">
                  <a:moveTo>
                    <a:pt x="653795" y="722419"/>
                  </a:moveTo>
                  <a:lnTo>
                    <a:pt x="162829" y="982114"/>
                  </a:lnTo>
                  <a:lnTo>
                    <a:pt x="162829" y="1239851"/>
                  </a:lnTo>
                  <a:lnTo>
                    <a:pt x="0" y="1329170"/>
                  </a:lnTo>
                  <a:lnTo>
                    <a:pt x="0" y="1579412"/>
                  </a:lnTo>
                  <a:lnTo>
                    <a:pt x="653795" y="1579412"/>
                  </a:lnTo>
                  <a:lnTo>
                    <a:pt x="653795" y="1329170"/>
                  </a:lnTo>
                  <a:lnTo>
                    <a:pt x="12118198" y="1329170"/>
                  </a:lnTo>
                  <a:lnTo>
                    <a:pt x="12118198" y="1276635"/>
                  </a:lnTo>
                  <a:lnTo>
                    <a:pt x="5037399" y="1276635"/>
                  </a:lnTo>
                  <a:lnTo>
                    <a:pt x="5037399" y="1226668"/>
                  </a:lnTo>
                  <a:lnTo>
                    <a:pt x="653795" y="1226668"/>
                  </a:lnTo>
                  <a:lnTo>
                    <a:pt x="653795" y="722419"/>
                  </a:lnTo>
                  <a:close/>
                </a:path>
                <a:path w="12118340" h="1580514">
                  <a:moveTo>
                    <a:pt x="6648730" y="1329170"/>
                  </a:moveTo>
                  <a:lnTo>
                    <a:pt x="772946" y="1329170"/>
                  </a:lnTo>
                  <a:lnTo>
                    <a:pt x="772946" y="1579412"/>
                  </a:lnTo>
                  <a:lnTo>
                    <a:pt x="6648730" y="1579412"/>
                  </a:lnTo>
                  <a:lnTo>
                    <a:pt x="6648730" y="1329170"/>
                  </a:lnTo>
                  <a:close/>
                </a:path>
                <a:path w="12118340" h="1580514">
                  <a:moveTo>
                    <a:pt x="12118198" y="1329170"/>
                  </a:moveTo>
                  <a:lnTo>
                    <a:pt x="6767967" y="1329170"/>
                  </a:lnTo>
                  <a:lnTo>
                    <a:pt x="6767967" y="1579412"/>
                  </a:lnTo>
                  <a:lnTo>
                    <a:pt x="12118198" y="1579412"/>
                  </a:lnTo>
                  <a:lnTo>
                    <a:pt x="12118198" y="1329170"/>
                  </a:lnTo>
                  <a:close/>
                </a:path>
                <a:path w="12118340" h="1580514">
                  <a:moveTo>
                    <a:pt x="5466138" y="921910"/>
                  </a:moveTo>
                  <a:lnTo>
                    <a:pt x="5301436" y="921910"/>
                  </a:lnTo>
                  <a:lnTo>
                    <a:pt x="5301436" y="1192830"/>
                  </a:lnTo>
                  <a:lnTo>
                    <a:pt x="5037399" y="1276635"/>
                  </a:lnTo>
                  <a:lnTo>
                    <a:pt x="11032540" y="1276635"/>
                  </a:lnTo>
                  <a:lnTo>
                    <a:pt x="11032540" y="1259124"/>
                  </a:lnTo>
                  <a:lnTo>
                    <a:pt x="6122886" y="1259124"/>
                  </a:lnTo>
                  <a:lnTo>
                    <a:pt x="6122886" y="1140492"/>
                  </a:lnTo>
                  <a:lnTo>
                    <a:pt x="5466138" y="1140492"/>
                  </a:lnTo>
                  <a:lnTo>
                    <a:pt x="5466138" y="921910"/>
                  </a:lnTo>
                  <a:close/>
                </a:path>
                <a:path w="12118340" h="1580514">
                  <a:moveTo>
                    <a:pt x="11461279" y="921910"/>
                  </a:moveTo>
                  <a:lnTo>
                    <a:pt x="11296577" y="921910"/>
                  </a:lnTo>
                  <a:lnTo>
                    <a:pt x="11296577" y="1192830"/>
                  </a:lnTo>
                  <a:lnTo>
                    <a:pt x="11032540" y="1276635"/>
                  </a:lnTo>
                  <a:lnTo>
                    <a:pt x="12118198" y="1276635"/>
                  </a:lnTo>
                  <a:lnTo>
                    <a:pt x="12118198" y="1140492"/>
                  </a:lnTo>
                  <a:lnTo>
                    <a:pt x="11461279" y="1140492"/>
                  </a:lnTo>
                  <a:lnTo>
                    <a:pt x="11461279" y="921910"/>
                  </a:lnTo>
                  <a:close/>
                </a:path>
                <a:path w="12118340" h="1580514">
                  <a:moveTo>
                    <a:pt x="6648730" y="722419"/>
                  </a:moveTo>
                  <a:lnTo>
                    <a:pt x="6157885" y="982114"/>
                  </a:lnTo>
                  <a:lnTo>
                    <a:pt x="6157885" y="1239851"/>
                  </a:lnTo>
                  <a:lnTo>
                    <a:pt x="6122886" y="1259124"/>
                  </a:lnTo>
                  <a:lnTo>
                    <a:pt x="11032540" y="1259124"/>
                  </a:lnTo>
                  <a:lnTo>
                    <a:pt x="11032540" y="1226668"/>
                  </a:lnTo>
                  <a:lnTo>
                    <a:pt x="6648730" y="1226668"/>
                  </a:lnTo>
                  <a:lnTo>
                    <a:pt x="6648730" y="722419"/>
                  </a:lnTo>
                  <a:close/>
                </a:path>
                <a:path w="12118340" h="1580514">
                  <a:moveTo>
                    <a:pt x="1263723" y="722419"/>
                  </a:moveTo>
                  <a:lnTo>
                    <a:pt x="772946" y="982114"/>
                  </a:lnTo>
                  <a:lnTo>
                    <a:pt x="772946" y="1226668"/>
                  </a:lnTo>
                  <a:lnTo>
                    <a:pt x="5037399" y="1226668"/>
                  </a:lnTo>
                  <a:lnTo>
                    <a:pt x="5037399" y="1150927"/>
                  </a:lnTo>
                  <a:lnTo>
                    <a:pt x="1400511" y="1150927"/>
                  </a:lnTo>
                  <a:lnTo>
                    <a:pt x="1400511" y="986838"/>
                  </a:lnTo>
                  <a:lnTo>
                    <a:pt x="1263723" y="986838"/>
                  </a:lnTo>
                  <a:lnTo>
                    <a:pt x="1263723" y="722419"/>
                  </a:lnTo>
                  <a:close/>
                </a:path>
                <a:path w="12118340" h="1580514">
                  <a:moveTo>
                    <a:pt x="7258641" y="722419"/>
                  </a:moveTo>
                  <a:lnTo>
                    <a:pt x="6767967" y="982114"/>
                  </a:lnTo>
                  <a:lnTo>
                    <a:pt x="6767967" y="1226668"/>
                  </a:lnTo>
                  <a:lnTo>
                    <a:pt x="11032540" y="1226668"/>
                  </a:lnTo>
                  <a:lnTo>
                    <a:pt x="11032540" y="1150927"/>
                  </a:lnTo>
                  <a:lnTo>
                    <a:pt x="7395549" y="1150927"/>
                  </a:lnTo>
                  <a:lnTo>
                    <a:pt x="7395549" y="986838"/>
                  </a:lnTo>
                  <a:lnTo>
                    <a:pt x="7258641" y="986838"/>
                  </a:lnTo>
                  <a:lnTo>
                    <a:pt x="7258641" y="722419"/>
                  </a:lnTo>
                  <a:close/>
                </a:path>
                <a:path w="12118340" h="1580514">
                  <a:moveTo>
                    <a:pt x="1810618" y="886903"/>
                  </a:moveTo>
                  <a:lnTo>
                    <a:pt x="1596369" y="886903"/>
                  </a:lnTo>
                  <a:lnTo>
                    <a:pt x="1596369" y="1150927"/>
                  </a:lnTo>
                  <a:lnTo>
                    <a:pt x="5037399" y="1150927"/>
                  </a:lnTo>
                  <a:lnTo>
                    <a:pt x="5037399" y="1100943"/>
                  </a:lnTo>
                  <a:lnTo>
                    <a:pt x="2976226" y="1100943"/>
                  </a:lnTo>
                  <a:lnTo>
                    <a:pt x="2976226" y="986838"/>
                  </a:lnTo>
                  <a:lnTo>
                    <a:pt x="1810618" y="986838"/>
                  </a:lnTo>
                  <a:lnTo>
                    <a:pt x="1810618" y="886903"/>
                  </a:lnTo>
                  <a:close/>
                </a:path>
                <a:path w="12118340" h="1580514">
                  <a:moveTo>
                    <a:pt x="7805588" y="886903"/>
                  </a:moveTo>
                  <a:lnTo>
                    <a:pt x="7591304" y="886903"/>
                  </a:lnTo>
                  <a:lnTo>
                    <a:pt x="7591304" y="1150927"/>
                  </a:lnTo>
                  <a:lnTo>
                    <a:pt x="11032540" y="1150927"/>
                  </a:lnTo>
                  <a:lnTo>
                    <a:pt x="11032540" y="1100943"/>
                  </a:lnTo>
                  <a:lnTo>
                    <a:pt x="8971195" y="1100943"/>
                  </a:lnTo>
                  <a:lnTo>
                    <a:pt x="8971195" y="986838"/>
                  </a:lnTo>
                  <a:lnTo>
                    <a:pt x="7805588" y="986838"/>
                  </a:lnTo>
                  <a:lnTo>
                    <a:pt x="7805588" y="886903"/>
                  </a:lnTo>
                  <a:close/>
                </a:path>
                <a:path w="12118340" h="1580514">
                  <a:moveTo>
                    <a:pt x="6122886" y="793058"/>
                  </a:moveTo>
                  <a:lnTo>
                    <a:pt x="5682480" y="793058"/>
                  </a:lnTo>
                  <a:lnTo>
                    <a:pt x="5682480" y="1071828"/>
                  </a:lnTo>
                  <a:lnTo>
                    <a:pt x="5466138" y="1140492"/>
                  </a:lnTo>
                  <a:lnTo>
                    <a:pt x="6122886" y="1140492"/>
                  </a:lnTo>
                  <a:lnTo>
                    <a:pt x="6122886" y="793058"/>
                  </a:lnTo>
                  <a:close/>
                </a:path>
                <a:path w="12118340" h="1580514">
                  <a:moveTo>
                    <a:pt x="12118198" y="793058"/>
                  </a:moveTo>
                  <a:lnTo>
                    <a:pt x="11677621" y="793058"/>
                  </a:lnTo>
                  <a:lnTo>
                    <a:pt x="11677621" y="1071828"/>
                  </a:lnTo>
                  <a:lnTo>
                    <a:pt x="11461279" y="1140492"/>
                  </a:lnTo>
                  <a:lnTo>
                    <a:pt x="12118198" y="1140492"/>
                  </a:lnTo>
                  <a:lnTo>
                    <a:pt x="12118198" y="793058"/>
                  </a:lnTo>
                  <a:close/>
                </a:path>
                <a:path w="12118340" h="1580514">
                  <a:moveTo>
                    <a:pt x="3559544" y="863483"/>
                  </a:moveTo>
                  <a:lnTo>
                    <a:pt x="2976226" y="1100943"/>
                  </a:lnTo>
                  <a:lnTo>
                    <a:pt x="5037399" y="1100943"/>
                  </a:lnTo>
                  <a:lnTo>
                    <a:pt x="5037399" y="1078724"/>
                  </a:lnTo>
                  <a:lnTo>
                    <a:pt x="4117814" y="1078724"/>
                  </a:lnTo>
                  <a:lnTo>
                    <a:pt x="3559544" y="863483"/>
                  </a:lnTo>
                  <a:close/>
                </a:path>
                <a:path w="12118340" h="1580514">
                  <a:moveTo>
                    <a:pt x="9554514" y="863483"/>
                  </a:moveTo>
                  <a:lnTo>
                    <a:pt x="8971195" y="1100943"/>
                  </a:lnTo>
                  <a:lnTo>
                    <a:pt x="11032540" y="1100943"/>
                  </a:lnTo>
                  <a:lnTo>
                    <a:pt x="11032540" y="1078724"/>
                  </a:lnTo>
                  <a:lnTo>
                    <a:pt x="10112784" y="1078724"/>
                  </a:lnTo>
                  <a:lnTo>
                    <a:pt x="9554514" y="863483"/>
                  </a:lnTo>
                  <a:close/>
                </a:path>
                <a:path w="12118340" h="1580514">
                  <a:moveTo>
                    <a:pt x="4713828" y="424952"/>
                  </a:moveTo>
                  <a:lnTo>
                    <a:pt x="4117814" y="424952"/>
                  </a:lnTo>
                  <a:lnTo>
                    <a:pt x="4117814" y="1078724"/>
                  </a:lnTo>
                  <a:lnTo>
                    <a:pt x="5037399" y="1078724"/>
                  </a:lnTo>
                  <a:lnTo>
                    <a:pt x="5037399" y="921910"/>
                  </a:lnTo>
                  <a:lnTo>
                    <a:pt x="4713828" y="921910"/>
                  </a:lnTo>
                  <a:lnTo>
                    <a:pt x="4713828" y="424952"/>
                  </a:lnTo>
                  <a:close/>
                </a:path>
                <a:path w="12118340" h="1580514">
                  <a:moveTo>
                    <a:pt x="10708798" y="424952"/>
                  </a:moveTo>
                  <a:lnTo>
                    <a:pt x="10112784" y="424952"/>
                  </a:lnTo>
                  <a:lnTo>
                    <a:pt x="10112784" y="1078724"/>
                  </a:lnTo>
                  <a:lnTo>
                    <a:pt x="11032540" y="1078724"/>
                  </a:lnTo>
                  <a:lnTo>
                    <a:pt x="11032540" y="921910"/>
                  </a:lnTo>
                  <a:lnTo>
                    <a:pt x="10708798" y="921910"/>
                  </a:lnTo>
                  <a:lnTo>
                    <a:pt x="10708798" y="424952"/>
                  </a:lnTo>
                  <a:close/>
                </a:path>
                <a:path w="12118340" h="1580514">
                  <a:moveTo>
                    <a:pt x="2976226" y="722419"/>
                  </a:moveTo>
                  <a:lnTo>
                    <a:pt x="2236612" y="722419"/>
                  </a:lnTo>
                  <a:lnTo>
                    <a:pt x="2236612" y="986838"/>
                  </a:lnTo>
                  <a:lnTo>
                    <a:pt x="2976226" y="986838"/>
                  </a:lnTo>
                  <a:lnTo>
                    <a:pt x="2976226" y="722419"/>
                  </a:lnTo>
                  <a:close/>
                </a:path>
                <a:path w="12118340" h="1580514">
                  <a:moveTo>
                    <a:pt x="8971195" y="722419"/>
                  </a:moveTo>
                  <a:lnTo>
                    <a:pt x="8231582" y="722419"/>
                  </a:lnTo>
                  <a:lnTo>
                    <a:pt x="8231582" y="986838"/>
                  </a:lnTo>
                  <a:lnTo>
                    <a:pt x="8971195" y="986838"/>
                  </a:lnTo>
                  <a:lnTo>
                    <a:pt x="8971195" y="722419"/>
                  </a:lnTo>
                  <a:close/>
                </a:path>
                <a:path w="12118340" h="1580514">
                  <a:moveTo>
                    <a:pt x="5037399" y="699016"/>
                  </a:moveTo>
                  <a:lnTo>
                    <a:pt x="4857942" y="699016"/>
                  </a:lnTo>
                  <a:lnTo>
                    <a:pt x="4857942" y="921910"/>
                  </a:lnTo>
                  <a:lnTo>
                    <a:pt x="5037399" y="921910"/>
                  </a:lnTo>
                  <a:lnTo>
                    <a:pt x="5037399" y="699016"/>
                  </a:lnTo>
                  <a:close/>
                </a:path>
                <a:path w="12118340" h="1580514">
                  <a:moveTo>
                    <a:pt x="11032540" y="699016"/>
                  </a:moveTo>
                  <a:lnTo>
                    <a:pt x="10852912" y="699016"/>
                  </a:lnTo>
                  <a:lnTo>
                    <a:pt x="10852912" y="921910"/>
                  </a:lnTo>
                  <a:lnTo>
                    <a:pt x="11032540" y="921910"/>
                  </a:lnTo>
                  <a:lnTo>
                    <a:pt x="11032540" y="699016"/>
                  </a:lnTo>
                  <a:close/>
                </a:path>
                <a:path w="12118340" h="1580514">
                  <a:moveTo>
                    <a:pt x="2912404" y="264418"/>
                  </a:moveTo>
                  <a:lnTo>
                    <a:pt x="2292885" y="264418"/>
                  </a:lnTo>
                  <a:lnTo>
                    <a:pt x="2292885" y="722419"/>
                  </a:lnTo>
                  <a:lnTo>
                    <a:pt x="2912404" y="722419"/>
                  </a:lnTo>
                  <a:lnTo>
                    <a:pt x="2912404" y="264418"/>
                  </a:lnTo>
                  <a:close/>
                </a:path>
                <a:path w="12118340" h="1580514">
                  <a:moveTo>
                    <a:pt x="8907373" y="598867"/>
                  </a:moveTo>
                  <a:lnTo>
                    <a:pt x="8288026" y="598867"/>
                  </a:lnTo>
                  <a:lnTo>
                    <a:pt x="8288026" y="722419"/>
                  </a:lnTo>
                  <a:lnTo>
                    <a:pt x="8907373" y="722419"/>
                  </a:lnTo>
                  <a:lnTo>
                    <a:pt x="8907373" y="598867"/>
                  </a:lnTo>
                  <a:close/>
                </a:path>
                <a:path w="12118340" h="1580514">
                  <a:moveTo>
                    <a:pt x="8621890" y="334465"/>
                  </a:moveTo>
                  <a:lnTo>
                    <a:pt x="8560813" y="334465"/>
                  </a:lnTo>
                  <a:lnTo>
                    <a:pt x="8560813" y="598867"/>
                  </a:lnTo>
                  <a:lnTo>
                    <a:pt x="8621890" y="598867"/>
                  </a:lnTo>
                  <a:lnTo>
                    <a:pt x="8621890" y="334465"/>
                  </a:lnTo>
                  <a:close/>
                </a:path>
                <a:path w="12118340" h="1580514">
                  <a:moveTo>
                    <a:pt x="4608831" y="264418"/>
                  </a:moveTo>
                  <a:lnTo>
                    <a:pt x="4225042" y="264418"/>
                  </a:lnTo>
                  <a:lnTo>
                    <a:pt x="4225042" y="424952"/>
                  </a:lnTo>
                  <a:lnTo>
                    <a:pt x="4608831" y="424952"/>
                  </a:lnTo>
                  <a:lnTo>
                    <a:pt x="4608831" y="264418"/>
                  </a:lnTo>
                  <a:close/>
                </a:path>
                <a:path w="12118340" h="1580514">
                  <a:moveTo>
                    <a:pt x="10603972" y="264418"/>
                  </a:moveTo>
                  <a:lnTo>
                    <a:pt x="10220354" y="264418"/>
                  </a:lnTo>
                  <a:lnTo>
                    <a:pt x="10220354" y="424952"/>
                  </a:lnTo>
                  <a:lnTo>
                    <a:pt x="10603972" y="424952"/>
                  </a:lnTo>
                  <a:lnTo>
                    <a:pt x="10603972" y="264418"/>
                  </a:lnTo>
                  <a:close/>
                </a:path>
                <a:path w="12118340" h="1580514">
                  <a:moveTo>
                    <a:pt x="2626921" y="0"/>
                  </a:moveTo>
                  <a:lnTo>
                    <a:pt x="2565501" y="0"/>
                  </a:lnTo>
                  <a:lnTo>
                    <a:pt x="2565501" y="264418"/>
                  </a:lnTo>
                  <a:lnTo>
                    <a:pt x="2626921" y="264418"/>
                  </a:lnTo>
                  <a:lnTo>
                    <a:pt x="2626921" y="0"/>
                  </a:lnTo>
                  <a:close/>
                </a:path>
                <a:path w="12118340" h="1580514">
                  <a:moveTo>
                    <a:pt x="4441384" y="187887"/>
                  </a:moveTo>
                  <a:lnTo>
                    <a:pt x="4392489" y="187887"/>
                  </a:lnTo>
                  <a:lnTo>
                    <a:pt x="4392489" y="264418"/>
                  </a:lnTo>
                  <a:lnTo>
                    <a:pt x="4441384" y="264418"/>
                  </a:lnTo>
                  <a:lnTo>
                    <a:pt x="4441384" y="187887"/>
                  </a:lnTo>
                  <a:close/>
                </a:path>
                <a:path w="12118340" h="1580514">
                  <a:moveTo>
                    <a:pt x="10436697" y="187887"/>
                  </a:moveTo>
                  <a:lnTo>
                    <a:pt x="10387630" y="187887"/>
                  </a:lnTo>
                  <a:lnTo>
                    <a:pt x="10387630" y="264418"/>
                  </a:lnTo>
                  <a:lnTo>
                    <a:pt x="10436697" y="264418"/>
                  </a:lnTo>
                  <a:lnTo>
                    <a:pt x="10436697" y="187887"/>
                  </a:lnTo>
                  <a:close/>
                </a:path>
              </a:pathLst>
            </a:custGeom>
            <a:solidFill>
              <a:srgbClr val="D9D9D9"/>
            </a:solidFill>
          </p:spPr>
          <p:txBody>
            <a:bodyPr wrap="square" lIns="0" tIns="0" rIns="0" bIns="0" rtlCol="0"/>
            <a:lstStyle/>
            <a:p>
              <a:endParaRPr/>
            </a:p>
          </p:txBody>
        </p:sp>
        <p:sp>
          <p:nvSpPr>
            <p:cNvPr id="19" name="object 19"/>
            <p:cNvSpPr/>
            <p:nvPr/>
          </p:nvSpPr>
          <p:spPr>
            <a:xfrm>
              <a:off x="3863079" y="5476763"/>
              <a:ext cx="565150" cy="233045"/>
            </a:xfrm>
            <a:custGeom>
              <a:avLst/>
              <a:gdLst/>
              <a:ahLst/>
              <a:cxnLst/>
              <a:rect l="l" t="t" r="r" b="b"/>
              <a:pathLst>
                <a:path w="565150" h="233045">
                  <a:moveTo>
                    <a:pt x="109354" y="97175"/>
                  </a:moveTo>
                  <a:lnTo>
                    <a:pt x="53883" y="112181"/>
                  </a:lnTo>
                  <a:lnTo>
                    <a:pt x="14638" y="151621"/>
                  </a:lnTo>
                  <a:lnTo>
                    <a:pt x="981" y="191292"/>
                  </a:lnTo>
                  <a:lnTo>
                    <a:pt x="0" y="205856"/>
                  </a:lnTo>
                  <a:lnTo>
                    <a:pt x="236" y="212776"/>
                  </a:lnTo>
                  <a:lnTo>
                    <a:pt x="927" y="219583"/>
                  </a:lnTo>
                  <a:lnTo>
                    <a:pt x="2047" y="226270"/>
                  </a:lnTo>
                  <a:lnTo>
                    <a:pt x="3570" y="232830"/>
                  </a:lnTo>
                  <a:lnTo>
                    <a:pt x="561441" y="232830"/>
                  </a:lnTo>
                  <a:lnTo>
                    <a:pt x="562898" y="226270"/>
                  </a:lnTo>
                  <a:lnTo>
                    <a:pt x="564008" y="219583"/>
                  </a:lnTo>
                  <a:lnTo>
                    <a:pt x="564715" y="212776"/>
                  </a:lnTo>
                  <a:lnTo>
                    <a:pt x="564963" y="205856"/>
                  </a:lnTo>
                  <a:lnTo>
                    <a:pt x="556361" y="163540"/>
                  </a:lnTo>
                  <a:lnTo>
                    <a:pt x="532911" y="129004"/>
                  </a:lnTo>
                  <a:lnTo>
                    <a:pt x="501044" y="107682"/>
                  </a:lnTo>
                  <a:lnTo>
                    <a:pt x="156142" y="107682"/>
                  </a:lnTo>
                  <a:lnTo>
                    <a:pt x="145195" y="103227"/>
                  </a:lnTo>
                  <a:lnTo>
                    <a:pt x="133713" y="99928"/>
                  </a:lnTo>
                  <a:lnTo>
                    <a:pt x="121748" y="97879"/>
                  </a:lnTo>
                  <a:lnTo>
                    <a:pt x="109354" y="97175"/>
                  </a:lnTo>
                  <a:close/>
                </a:path>
                <a:path w="565150" h="233045">
                  <a:moveTo>
                    <a:pt x="295359" y="0"/>
                  </a:moveTo>
                  <a:lnTo>
                    <a:pt x="247502" y="8130"/>
                  </a:lnTo>
                  <a:lnTo>
                    <a:pt x="206494" y="30656"/>
                  </a:lnTo>
                  <a:lnTo>
                    <a:pt x="175115" y="64773"/>
                  </a:lnTo>
                  <a:lnTo>
                    <a:pt x="156142" y="107682"/>
                  </a:lnTo>
                  <a:lnTo>
                    <a:pt x="501044" y="107682"/>
                  </a:lnTo>
                  <a:lnTo>
                    <a:pt x="498144" y="105741"/>
                  </a:lnTo>
                  <a:lnTo>
                    <a:pt x="467686" y="99661"/>
                  </a:lnTo>
                  <a:lnTo>
                    <a:pt x="432486" y="99661"/>
                  </a:lnTo>
                  <a:lnTo>
                    <a:pt x="426209" y="83429"/>
                  </a:lnTo>
                  <a:lnTo>
                    <a:pt x="396666" y="41524"/>
                  </a:lnTo>
                  <a:lnTo>
                    <a:pt x="351123" y="11126"/>
                  </a:lnTo>
                  <a:lnTo>
                    <a:pt x="324235" y="2874"/>
                  </a:lnTo>
                  <a:lnTo>
                    <a:pt x="295359" y="0"/>
                  </a:lnTo>
                  <a:close/>
                </a:path>
                <a:path w="565150" h="233045">
                  <a:moveTo>
                    <a:pt x="455591" y="97246"/>
                  </a:moveTo>
                  <a:lnTo>
                    <a:pt x="447650" y="97246"/>
                  </a:lnTo>
                  <a:lnTo>
                    <a:pt x="439949" y="98029"/>
                  </a:lnTo>
                  <a:lnTo>
                    <a:pt x="432486" y="99661"/>
                  </a:lnTo>
                  <a:lnTo>
                    <a:pt x="467686" y="99661"/>
                  </a:lnTo>
                  <a:lnTo>
                    <a:pt x="455591" y="97246"/>
                  </a:lnTo>
                  <a:close/>
                </a:path>
              </a:pathLst>
            </a:custGeom>
            <a:solidFill>
              <a:srgbClr val="BCD646"/>
            </a:solidFill>
          </p:spPr>
          <p:txBody>
            <a:bodyPr wrap="square" lIns="0" tIns="0" rIns="0" bIns="0" rtlCol="0"/>
            <a:lstStyle/>
            <a:p>
              <a:endParaRPr/>
            </a:p>
          </p:txBody>
        </p:sp>
        <p:sp>
          <p:nvSpPr>
            <p:cNvPr id="20" name="object 20"/>
            <p:cNvSpPr/>
            <p:nvPr/>
          </p:nvSpPr>
          <p:spPr>
            <a:xfrm>
              <a:off x="3666214" y="5547537"/>
              <a:ext cx="393700" cy="162560"/>
            </a:xfrm>
            <a:custGeom>
              <a:avLst/>
              <a:gdLst/>
              <a:ahLst/>
              <a:cxnLst/>
              <a:rect l="l" t="t" r="r" b="b"/>
              <a:pathLst>
                <a:path w="393700" h="162560">
                  <a:moveTo>
                    <a:pt x="76142" y="67647"/>
                  </a:moveTo>
                  <a:lnTo>
                    <a:pt x="37527" y="78071"/>
                  </a:lnTo>
                  <a:lnTo>
                    <a:pt x="10214" y="105481"/>
                  </a:lnTo>
                  <a:lnTo>
                    <a:pt x="0" y="143246"/>
                  </a:lnTo>
                  <a:lnTo>
                    <a:pt x="0" y="149776"/>
                  </a:lnTo>
                  <a:lnTo>
                    <a:pt x="928" y="156023"/>
                  </a:lnTo>
                  <a:lnTo>
                    <a:pt x="2500" y="162057"/>
                  </a:lnTo>
                  <a:lnTo>
                    <a:pt x="390654" y="162057"/>
                  </a:lnTo>
                  <a:lnTo>
                    <a:pt x="392152" y="156023"/>
                  </a:lnTo>
                  <a:lnTo>
                    <a:pt x="393078" y="149776"/>
                  </a:lnTo>
                  <a:lnTo>
                    <a:pt x="393078" y="143246"/>
                  </a:lnTo>
                  <a:lnTo>
                    <a:pt x="387098" y="113824"/>
                  </a:lnTo>
                  <a:lnTo>
                    <a:pt x="370792" y="89794"/>
                  </a:lnTo>
                  <a:lnTo>
                    <a:pt x="348651" y="74956"/>
                  </a:lnTo>
                  <a:lnTo>
                    <a:pt x="108715" y="74956"/>
                  </a:lnTo>
                  <a:lnTo>
                    <a:pt x="101075" y="71869"/>
                  </a:lnTo>
                  <a:lnTo>
                    <a:pt x="93074" y="69573"/>
                  </a:lnTo>
                  <a:lnTo>
                    <a:pt x="84750" y="68140"/>
                  </a:lnTo>
                  <a:lnTo>
                    <a:pt x="76142" y="67647"/>
                  </a:lnTo>
                  <a:close/>
                </a:path>
                <a:path w="393700" h="162560">
                  <a:moveTo>
                    <a:pt x="205574" y="0"/>
                  </a:moveTo>
                  <a:lnTo>
                    <a:pt x="172279" y="5663"/>
                  </a:lnTo>
                  <a:lnTo>
                    <a:pt x="143752" y="21348"/>
                  </a:lnTo>
                  <a:lnTo>
                    <a:pt x="121922" y="45098"/>
                  </a:lnTo>
                  <a:lnTo>
                    <a:pt x="108715" y="74956"/>
                  </a:lnTo>
                  <a:lnTo>
                    <a:pt x="348651" y="74956"/>
                  </a:lnTo>
                  <a:lnTo>
                    <a:pt x="346611" y="73589"/>
                  </a:lnTo>
                  <a:lnTo>
                    <a:pt x="325489" y="69349"/>
                  </a:lnTo>
                  <a:lnTo>
                    <a:pt x="300935" y="69349"/>
                  </a:lnTo>
                  <a:lnTo>
                    <a:pt x="296559" y="58037"/>
                  </a:lnTo>
                  <a:lnTo>
                    <a:pt x="261273" y="16827"/>
                  </a:lnTo>
                  <a:lnTo>
                    <a:pt x="225651" y="1998"/>
                  </a:lnTo>
                  <a:lnTo>
                    <a:pt x="205574" y="0"/>
                  </a:lnTo>
                  <a:close/>
                </a:path>
                <a:path w="393700" h="162560">
                  <a:moveTo>
                    <a:pt x="317006" y="67647"/>
                  </a:moveTo>
                  <a:lnTo>
                    <a:pt x="311508" y="67647"/>
                  </a:lnTo>
                  <a:lnTo>
                    <a:pt x="306081" y="68216"/>
                  </a:lnTo>
                  <a:lnTo>
                    <a:pt x="300935" y="69349"/>
                  </a:lnTo>
                  <a:lnTo>
                    <a:pt x="325489" y="69349"/>
                  </a:lnTo>
                  <a:lnTo>
                    <a:pt x="317006" y="67647"/>
                  </a:lnTo>
                  <a:close/>
                </a:path>
              </a:pathLst>
            </a:custGeom>
            <a:solidFill>
              <a:srgbClr val="668539"/>
            </a:solidFill>
          </p:spPr>
          <p:txBody>
            <a:bodyPr wrap="square" lIns="0" tIns="0" rIns="0" bIns="0" rtlCol="0"/>
            <a:lstStyle/>
            <a:p>
              <a:endParaRPr/>
            </a:p>
          </p:txBody>
        </p:sp>
        <p:sp>
          <p:nvSpPr>
            <p:cNvPr id="21" name="object 21"/>
            <p:cNvSpPr/>
            <p:nvPr/>
          </p:nvSpPr>
          <p:spPr>
            <a:xfrm>
              <a:off x="4827980" y="5086057"/>
              <a:ext cx="109220" cy="167640"/>
            </a:xfrm>
            <a:custGeom>
              <a:avLst/>
              <a:gdLst/>
              <a:ahLst/>
              <a:cxnLst/>
              <a:rect l="l" t="t" r="r" b="b"/>
              <a:pathLst>
                <a:path w="109220" h="167639">
                  <a:moveTo>
                    <a:pt x="0" y="167314"/>
                  </a:moveTo>
                  <a:lnTo>
                    <a:pt x="109073" y="167314"/>
                  </a:lnTo>
                  <a:lnTo>
                    <a:pt x="109073" y="0"/>
                  </a:lnTo>
                  <a:lnTo>
                    <a:pt x="0" y="0"/>
                  </a:lnTo>
                  <a:lnTo>
                    <a:pt x="0" y="167314"/>
                  </a:lnTo>
                  <a:close/>
                </a:path>
              </a:pathLst>
            </a:custGeom>
            <a:solidFill>
              <a:srgbClr val="4B9279"/>
            </a:solidFill>
          </p:spPr>
          <p:txBody>
            <a:bodyPr wrap="square" lIns="0" tIns="0" rIns="0" bIns="0" rtlCol="0"/>
            <a:lstStyle/>
            <a:p>
              <a:endParaRPr/>
            </a:p>
          </p:txBody>
        </p:sp>
        <p:sp>
          <p:nvSpPr>
            <p:cNvPr id="22" name="object 22"/>
            <p:cNvSpPr/>
            <p:nvPr/>
          </p:nvSpPr>
          <p:spPr>
            <a:xfrm>
              <a:off x="4822368" y="5086061"/>
              <a:ext cx="122555" cy="23495"/>
            </a:xfrm>
            <a:custGeom>
              <a:avLst/>
              <a:gdLst/>
              <a:ahLst/>
              <a:cxnLst/>
              <a:rect l="l" t="t" r="r" b="b"/>
              <a:pathLst>
                <a:path w="122554" h="23495">
                  <a:moveTo>
                    <a:pt x="0" y="23424"/>
                  </a:moveTo>
                  <a:lnTo>
                    <a:pt x="122357" y="23424"/>
                  </a:lnTo>
                  <a:lnTo>
                    <a:pt x="122357" y="0"/>
                  </a:lnTo>
                  <a:lnTo>
                    <a:pt x="0" y="0"/>
                  </a:lnTo>
                  <a:lnTo>
                    <a:pt x="0" y="23424"/>
                  </a:lnTo>
                  <a:close/>
                </a:path>
              </a:pathLst>
            </a:custGeom>
            <a:solidFill>
              <a:srgbClr val="346468"/>
            </a:solidFill>
          </p:spPr>
          <p:txBody>
            <a:bodyPr wrap="square" lIns="0" tIns="0" rIns="0" bIns="0" rtlCol="0"/>
            <a:lstStyle/>
            <a:p>
              <a:endParaRPr/>
            </a:p>
          </p:txBody>
        </p:sp>
        <p:sp>
          <p:nvSpPr>
            <p:cNvPr id="23" name="object 23"/>
            <p:cNvSpPr/>
            <p:nvPr/>
          </p:nvSpPr>
          <p:spPr>
            <a:xfrm>
              <a:off x="4378669" y="5116072"/>
              <a:ext cx="661670" cy="596900"/>
            </a:xfrm>
            <a:custGeom>
              <a:avLst/>
              <a:gdLst/>
              <a:ahLst/>
              <a:cxnLst/>
              <a:rect l="l" t="t" r="r" b="b"/>
              <a:pathLst>
                <a:path w="661670" h="596900">
                  <a:moveTo>
                    <a:pt x="330684" y="0"/>
                  </a:moveTo>
                  <a:lnTo>
                    <a:pt x="0" y="160936"/>
                  </a:lnTo>
                  <a:lnTo>
                    <a:pt x="0" y="596432"/>
                  </a:lnTo>
                  <a:lnTo>
                    <a:pt x="661428" y="596432"/>
                  </a:lnTo>
                  <a:lnTo>
                    <a:pt x="661428" y="160936"/>
                  </a:lnTo>
                  <a:lnTo>
                    <a:pt x="330684" y="0"/>
                  </a:lnTo>
                  <a:close/>
                </a:path>
              </a:pathLst>
            </a:custGeom>
            <a:solidFill>
              <a:srgbClr val="4B9279"/>
            </a:solidFill>
          </p:spPr>
          <p:txBody>
            <a:bodyPr wrap="square" lIns="0" tIns="0" rIns="0" bIns="0" rtlCol="0"/>
            <a:lstStyle/>
            <a:p>
              <a:endParaRPr/>
            </a:p>
          </p:txBody>
        </p:sp>
        <p:sp>
          <p:nvSpPr>
            <p:cNvPr id="24" name="object 24"/>
            <p:cNvSpPr/>
            <p:nvPr/>
          </p:nvSpPr>
          <p:spPr>
            <a:xfrm>
              <a:off x="4378669" y="5116012"/>
              <a:ext cx="330835" cy="596900"/>
            </a:xfrm>
            <a:custGeom>
              <a:avLst/>
              <a:gdLst/>
              <a:ahLst/>
              <a:cxnLst/>
              <a:rect l="l" t="t" r="r" b="b"/>
              <a:pathLst>
                <a:path w="330835" h="596900">
                  <a:moveTo>
                    <a:pt x="330803" y="0"/>
                  </a:moveTo>
                  <a:lnTo>
                    <a:pt x="0" y="160995"/>
                  </a:lnTo>
                  <a:lnTo>
                    <a:pt x="0" y="596563"/>
                  </a:lnTo>
                  <a:lnTo>
                    <a:pt x="330803" y="596563"/>
                  </a:lnTo>
                  <a:lnTo>
                    <a:pt x="330803" y="0"/>
                  </a:lnTo>
                  <a:close/>
                </a:path>
              </a:pathLst>
            </a:custGeom>
            <a:solidFill>
              <a:srgbClr val="52B08D"/>
            </a:solidFill>
          </p:spPr>
          <p:txBody>
            <a:bodyPr wrap="square" lIns="0" tIns="0" rIns="0" bIns="0" rtlCol="0"/>
            <a:lstStyle/>
            <a:p>
              <a:endParaRPr/>
            </a:p>
          </p:txBody>
        </p:sp>
        <p:sp>
          <p:nvSpPr>
            <p:cNvPr id="25" name="object 25"/>
            <p:cNvSpPr/>
            <p:nvPr/>
          </p:nvSpPr>
          <p:spPr>
            <a:xfrm>
              <a:off x="4350968" y="5096196"/>
              <a:ext cx="720090" cy="205740"/>
            </a:xfrm>
            <a:custGeom>
              <a:avLst/>
              <a:gdLst/>
              <a:ahLst/>
              <a:cxnLst/>
              <a:rect l="l" t="t" r="r" b="b"/>
              <a:pathLst>
                <a:path w="720089" h="205739">
                  <a:moveTo>
                    <a:pt x="358385" y="0"/>
                  </a:moveTo>
                  <a:lnTo>
                    <a:pt x="0" y="173502"/>
                  </a:lnTo>
                  <a:lnTo>
                    <a:pt x="15701" y="205587"/>
                  </a:lnTo>
                  <a:lnTo>
                    <a:pt x="358505" y="39697"/>
                  </a:lnTo>
                  <a:lnTo>
                    <a:pt x="441012" y="39697"/>
                  </a:lnTo>
                  <a:lnTo>
                    <a:pt x="358385" y="0"/>
                  </a:lnTo>
                  <a:close/>
                </a:path>
                <a:path w="720089" h="205739">
                  <a:moveTo>
                    <a:pt x="441012" y="39697"/>
                  </a:moveTo>
                  <a:lnTo>
                    <a:pt x="358505" y="39697"/>
                  </a:lnTo>
                  <a:lnTo>
                    <a:pt x="703876" y="205587"/>
                  </a:lnTo>
                  <a:lnTo>
                    <a:pt x="719517" y="173502"/>
                  </a:lnTo>
                  <a:lnTo>
                    <a:pt x="441012" y="39697"/>
                  </a:lnTo>
                  <a:close/>
                </a:path>
              </a:pathLst>
            </a:custGeom>
            <a:solidFill>
              <a:srgbClr val="346468"/>
            </a:solidFill>
          </p:spPr>
          <p:txBody>
            <a:bodyPr wrap="square" lIns="0" tIns="0" rIns="0" bIns="0" rtlCol="0"/>
            <a:lstStyle/>
            <a:p>
              <a:endParaRPr/>
            </a:p>
          </p:txBody>
        </p:sp>
        <p:sp>
          <p:nvSpPr>
            <p:cNvPr id="26" name="object 26"/>
            <p:cNvSpPr/>
            <p:nvPr/>
          </p:nvSpPr>
          <p:spPr>
            <a:xfrm>
              <a:off x="4469176" y="5337061"/>
              <a:ext cx="148590" cy="193675"/>
            </a:xfrm>
            <a:custGeom>
              <a:avLst/>
              <a:gdLst/>
              <a:ahLst/>
              <a:cxnLst/>
              <a:rect l="l" t="t" r="r" b="b"/>
              <a:pathLst>
                <a:path w="148589" h="193675">
                  <a:moveTo>
                    <a:pt x="0" y="0"/>
                  </a:moveTo>
                  <a:lnTo>
                    <a:pt x="148118" y="0"/>
                  </a:lnTo>
                  <a:lnTo>
                    <a:pt x="148118" y="193650"/>
                  </a:lnTo>
                  <a:lnTo>
                    <a:pt x="0" y="193650"/>
                  </a:lnTo>
                  <a:lnTo>
                    <a:pt x="0" y="0"/>
                  </a:lnTo>
                  <a:close/>
                </a:path>
              </a:pathLst>
            </a:custGeom>
            <a:solidFill>
              <a:srgbClr val="346468"/>
            </a:solidFill>
          </p:spPr>
          <p:txBody>
            <a:bodyPr wrap="square" lIns="0" tIns="0" rIns="0" bIns="0" rtlCol="0"/>
            <a:lstStyle/>
            <a:p>
              <a:endParaRPr/>
            </a:p>
          </p:txBody>
        </p:sp>
        <p:sp>
          <p:nvSpPr>
            <p:cNvPr id="27" name="object 27"/>
            <p:cNvSpPr/>
            <p:nvPr/>
          </p:nvSpPr>
          <p:spPr>
            <a:xfrm>
              <a:off x="4480460"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28" name="object 28"/>
            <p:cNvSpPr/>
            <p:nvPr/>
          </p:nvSpPr>
          <p:spPr>
            <a:xfrm>
              <a:off x="4543295"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29" name="object 29"/>
            <p:cNvSpPr/>
            <p:nvPr/>
          </p:nvSpPr>
          <p:spPr>
            <a:xfrm>
              <a:off x="4473117" y="5433964"/>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0" name="object 30"/>
            <p:cNvSpPr/>
            <p:nvPr/>
          </p:nvSpPr>
          <p:spPr>
            <a:xfrm>
              <a:off x="4802249" y="5337061"/>
              <a:ext cx="148590" cy="193675"/>
            </a:xfrm>
            <a:custGeom>
              <a:avLst/>
              <a:gdLst/>
              <a:ahLst/>
              <a:cxnLst/>
              <a:rect l="l" t="t" r="r" b="b"/>
              <a:pathLst>
                <a:path w="148589" h="193675">
                  <a:moveTo>
                    <a:pt x="0" y="193650"/>
                  </a:moveTo>
                  <a:lnTo>
                    <a:pt x="148148" y="193650"/>
                  </a:lnTo>
                  <a:lnTo>
                    <a:pt x="148148" y="0"/>
                  </a:lnTo>
                  <a:lnTo>
                    <a:pt x="0" y="0"/>
                  </a:lnTo>
                  <a:lnTo>
                    <a:pt x="0" y="193650"/>
                  </a:lnTo>
                  <a:close/>
                </a:path>
              </a:pathLst>
            </a:custGeom>
            <a:solidFill>
              <a:srgbClr val="346468"/>
            </a:solidFill>
          </p:spPr>
          <p:txBody>
            <a:bodyPr wrap="square" lIns="0" tIns="0" rIns="0" bIns="0" rtlCol="0"/>
            <a:lstStyle/>
            <a:p>
              <a:endParaRPr/>
            </a:p>
          </p:txBody>
        </p:sp>
        <p:sp>
          <p:nvSpPr>
            <p:cNvPr id="31" name="object 31"/>
            <p:cNvSpPr/>
            <p:nvPr/>
          </p:nvSpPr>
          <p:spPr>
            <a:xfrm>
              <a:off x="4813473"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32" name="object 32"/>
            <p:cNvSpPr/>
            <p:nvPr/>
          </p:nvSpPr>
          <p:spPr>
            <a:xfrm>
              <a:off x="4876308"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33" name="object 33"/>
            <p:cNvSpPr/>
            <p:nvPr/>
          </p:nvSpPr>
          <p:spPr>
            <a:xfrm>
              <a:off x="4806189" y="5433946"/>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4" name="object 34"/>
            <p:cNvSpPr/>
            <p:nvPr/>
          </p:nvSpPr>
          <p:spPr>
            <a:xfrm>
              <a:off x="4350968" y="5096196"/>
              <a:ext cx="360045" cy="205740"/>
            </a:xfrm>
            <a:custGeom>
              <a:avLst/>
              <a:gdLst/>
              <a:ahLst/>
              <a:cxnLst/>
              <a:rect l="l" t="t" r="r" b="b"/>
              <a:pathLst>
                <a:path w="360045" h="205739">
                  <a:moveTo>
                    <a:pt x="358326" y="0"/>
                  </a:moveTo>
                  <a:lnTo>
                    <a:pt x="0" y="173502"/>
                  </a:lnTo>
                  <a:lnTo>
                    <a:pt x="15641" y="205658"/>
                  </a:lnTo>
                  <a:lnTo>
                    <a:pt x="358505" y="39697"/>
                  </a:lnTo>
                  <a:lnTo>
                    <a:pt x="359758" y="39697"/>
                  </a:lnTo>
                  <a:lnTo>
                    <a:pt x="359758" y="711"/>
                  </a:lnTo>
                  <a:lnTo>
                    <a:pt x="358326" y="0"/>
                  </a:lnTo>
                  <a:close/>
                </a:path>
                <a:path w="360045" h="205739">
                  <a:moveTo>
                    <a:pt x="359758" y="39697"/>
                  </a:moveTo>
                  <a:lnTo>
                    <a:pt x="358505" y="39697"/>
                  </a:lnTo>
                  <a:lnTo>
                    <a:pt x="359758" y="40189"/>
                  </a:lnTo>
                  <a:lnTo>
                    <a:pt x="359758" y="39697"/>
                  </a:lnTo>
                  <a:close/>
                </a:path>
              </a:pathLst>
            </a:custGeom>
            <a:solidFill>
              <a:srgbClr val="457981"/>
            </a:solidFill>
          </p:spPr>
          <p:txBody>
            <a:bodyPr wrap="square" lIns="0" tIns="0" rIns="0" bIns="0" rtlCol="0"/>
            <a:lstStyle/>
            <a:p>
              <a:endParaRPr/>
            </a:p>
          </p:txBody>
        </p:sp>
        <p:sp>
          <p:nvSpPr>
            <p:cNvPr id="35" name="object 35"/>
            <p:cNvSpPr/>
            <p:nvPr/>
          </p:nvSpPr>
          <p:spPr>
            <a:xfrm>
              <a:off x="7869581" y="5371388"/>
              <a:ext cx="815340" cy="335915"/>
            </a:xfrm>
            <a:custGeom>
              <a:avLst/>
              <a:gdLst/>
              <a:ahLst/>
              <a:cxnLst/>
              <a:rect l="l" t="t" r="r" b="b"/>
              <a:pathLst>
                <a:path w="815340" h="335914">
                  <a:moveTo>
                    <a:pt x="657208" y="140157"/>
                  </a:moveTo>
                  <a:lnTo>
                    <a:pt x="699373" y="145819"/>
                  </a:lnTo>
                  <a:lnTo>
                    <a:pt x="737224" y="161801"/>
                  </a:lnTo>
                  <a:lnTo>
                    <a:pt x="769223" y="186593"/>
                  </a:lnTo>
                  <a:lnTo>
                    <a:pt x="793833" y="218686"/>
                  </a:lnTo>
                  <a:lnTo>
                    <a:pt x="809413" y="255724"/>
                  </a:lnTo>
                  <a:lnTo>
                    <a:pt x="814950" y="296909"/>
                  </a:lnTo>
                  <a:lnTo>
                    <a:pt x="814609" y="306890"/>
                  </a:lnTo>
                  <a:lnTo>
                    <a:pt x="813612" y="316707"/>
                  </a:lnTo>
                  <a:lnTo>
                    <a:pt x="811996" y="326352"/>
                  </a:lnTo>
                  <a:lnTo>
                    <a:pt x="809800" y="335815"/>
                  </a:lnTo>
                  <a:lnTo>
                    <a:pt x="5080" y="335815"/>
                  </a:lnTo>
                  <a:lnTo>
                    <a:pt x="2979" y="326352"/>
                  </a:lnTo>
                  <a:lnTo>
                    <a:pt x="1377" y="316707"/>
                  </a:lnTo>
                  <a:lnTo>
                    <a:pt x="357" y="306890"/>
                  </a:lnTo>
                  <a:lnTo>
                    <a:pt x="0" y="296909"/>
                  </a:lnTo>
                  <a:lnTo>
                    <a:pt x="8049" y="247346"/>
                  </a:lnTo>
                  <a:lnTo>
                    <a:pt x="30459" y="204320"/>
                  </a:lnTo>
                  <a:lnTo>
                    <a:pt x="64621" y="170410"/>
                  </a:lnTo>
                  <a:lnTo>
                    <a:pt x="94055" y="155311"/>
                  </a:lnTo>
                  <a:lnTo>
                    <a:pt x="589717" y="155311"/>
                  </a:lnTo>
                  <a:lnTo>
                    <a:pt x="605507" y="148886"/>
                  </a:lnTo>
                  <a:lnTo>
                    <a:pt x="622070" y="144127"/>
                  </a:lnTo>
                  <a:lnTo>
                    <a:pt x="639329" y="141172"/>
                  </a:lnTo>
                  <a:lnTo>
                    <a:pt x="657208" y="140157"/>
                  </a:lnTo>
                  <a:close/>
                </a:path>
                <a:path w="815340" h="335914">
                  <a:moveTo>
                    <a:pt x="388899" y="0"/>
                  </a:moveTo>
                  <a:lnTo>
                    <a:pt x="435820" y="5311"/>
                  </a:lnTo>
                  <a:lnTo>
                    <a:pt x="478945" y="20449"/>
                  </a:lnTo>
                  <a:lnTo>
                    <a:pt x="517084" y="44215"/>
                  </a:lnTo>
                  <a:lnTo>
                    <a:pt x="549051" y="75413"/>
                  </a:lnTo>
                  <a:lnTo>
                    <a:pt x="573658" y="112844"/>
                  </a:lnTo>
                  <a:lnTo>
                    <a:pt x="589717" y="155311"/>
                  </a:lnTo>
                  <a:lnTo>
                    <a:pt x="94055" y="155311"/>
                  </a:lnTo>
                  <a:lnTo>
                    <a:pt x="107926" y="148196"/>
                  </a:lnTo>
                  <a:lnTo>
                    <a:pt x="135897" y="143742"/>
                  </a:lnTo>
                  <a:lnTo>
                    <a:pt x="191095" y="143742"/>
                  </a:lnTo>
                  <a:lnTo>
                    <a:pt x="200149" y="120331"/>
                  </a:lnTo>
                  <a:lnTo>
                    <a:pt x="226203" y="78233"/>
                  </a:lnTo>
                  <a:lnTo>
                    <a:pt x="273360" y="34898"/>
                  </a:lnTo>
                  <a:lnTo>
                    <a:pt x="308460" y="16047"/>
                  </a:lnTo>
                  <a:lnTo>
                    <a:pt x="347245" y="4146"/>
                  </a:lnTo>
                  <a:lnTo>
                    <a:pt x="388899" y="0"/>
                  </a:lnTo>
                  <a:close/>
                </a:path>
                <a:path w="815340" h="335914">
                  <a:moveTo>
                    <a:pt x="157767" y="140259"/>
                  </a:moveTo>
                  <a:lnTo>
                    <a:pt x="166293" y="140473"/>
                  </a:lnTo>
                  <a:lnTo>
                    <a:pt x="174689" y="141118"/>
                  </a:lnTo>
                  <a:lnTo>
                    <a:pt x="182957" y="142205"/>
                  </a:lnTo>
                  <a:lnTo>
                    <a:pt x="191095" y="143742"/>
                  </a:lnTo>
                  <a:lnTo>
                    <a:pt x="135897" y="143742"/>
                  </a:lnTo>
                  <a:lnTo>
                    <a:pt x="157767" y="140259"/>
                  </a:lnTo>
                  <a:close/>
                </a:path>
              </a:pathLst>
            </a:custGeom>
            <a:solidFill>
              <a:srgbClr val="BCD646"/>
            </a:solidFill>
          </p:spPr>
          <p:txBody>
            <a:bodyPr wrap="square" lIns="0" tIns="0" rIns="0" bIns="0" rtlCol="0"/>
            <a:lstStyle/>
            <a:p>
              <a:endParaRPr/>
            </a:p>
          </p:txBody>
        </p:sp>
        <p:sp>
          <p:nvSpPr>
            <p:cNvPr id="36" name="object 36"/>
            <p:cNvSpPr/>
            <p:nvPr/>
          </p:nvSpPr>
          <p:spPr>
            <a:xfrm>
              <a:off x="8401497" y="5473466"/>
              <a:ext cx="567055" cy="234315"/>
            </a:xfrm>
            <a:custGeom>
              <a:avLst/>
              <a:gdLst/>
              <a:ahLst/>
              <a:cxnLst/>
              <a:rect l="l" t="t" r="r" b="b"/>
              <a:pathLst>
                <a:path w="567054" h="234314">
                  <a:moveTo>
                    <a:pt x="457173" y="97568"/>
                  </a:moveTo>
                  <a:lnTo>
                    <a:pt x="512875" y="112604"/>
                  </a:lnTo>
                  <a:lnTo>
                    <a:pt x="552273" y="152137"/>
                  </a:lnTo>
                  <a:lnTo>
                    <a:pt x="566024" y="192019"/>
                  </a:lnTo>
                  <a:lnTo>
                    <a:pt x="567008" y="206605"/>
                  </a:lnTo>
                  <a:lnTo>
                    <a:pt x="566763" y="213594"/>
                  </a:lnTo>
                  <a:lnTo>
                    <a:pt x="566054" y="220440"/>
                  </a:lnTo>
                  <a:lnTo>
                    <a:pt x="564921" y="227151"/>
                  </a:lnTo>
                  <a:lnTo>
                    <a:pt x="563401" y="233737"/>
                  </a:lnTo>
                  <a:lnTo>
                    <a:pt x="3496" y="233737"/>
                  </a:lnTo>
                  <a:lnTo>
                    <a:pt x="2038" y="227151"/>
                  </a:lnTo>
                  <a:lnTo>
                    <a:pt x="937" y="220440"/>
                  </a:lnTo>
                  <a:lnTo>
                    <a:pt x="242" y="213594"/>
                  </a:lnTo>
                  <a:lnTo>
                    <a:pt x="0" y="206605"/>
                  </a:lnTo>
                  <a:lnTo>
                    <a:pt x="8625" y="164171"/>
                  </a:lnTo>
                  <a:lnTo>
                    <a:pt x="32146" y="129511"/>
                  </a:lnTo>
                  <a:lnTo>
                    <a:pt x="64085" y="108110"/>
                  </a:lnTo>
                  <a:lnTo>
                    <a:pt x="410187" y="108110"/>
                  </a:lnTo>
                  <a:lnTo>
                    <a:pt x="421208" y="103658"/>
                  </a:lnTo>
                  <a:lnTo>
                    <a:pt x="432750" y="100346"/>
                  </a:lnTo>
                  <a:lnTo>
                    <a:pt x="444757" y="98280"/>
                  </a:lnTo>
                  <a:lnTo>
                    <a:pt x="457173" y="97568"/>
                  </a:lnTo>
                  <a:close/>
                </a:path>
                <a:path w="567054" h="234314">
                  <a:moveTo>
                    <a:pt x="270470" y="0"/>
                  </a:moveTo>
                  <a:lnTo>
                    <a:pt x="318498" y="8168"/>
                  </a:lnTo>
                  <a:lnTo>
                    <a:pt x="359647" y="30790"/>
                  </a:lnTo>
                  <a:lnTo>
                    <a:pt x="391137" y="65045"/>
                  </a:lnTo>
                  <a:lnTo>
                    <a:pt x="410187" y="108110"/>
                  </a:lnTo>
                  <a:lnTo>
                    <a:pt x="64085" y="108110"/>
                  </a:lnTo>
                  <a:lnTo>
                    <a:pt x="67026" y="106139"/>
                  </a:lnTo>
                  <a:lnTo>
                    <a:pt x="97495" y="100024"/>
                  </a:lnTo>
                  <a:lnTo>
                    <a:pt x="132914" y="100024"/>
                  </a:lnTo>
                  <a:lnTo>
                    <a:pt x="139226" y="83708"/>
                  </a:lnTo>
                  <a:lnTo>
                    <a:pt x="168877" y="41664"/>
                  </a:lnTo>
                  <a:lnTo>
                    <a:pt x="214532" y="11157"/>
                  </a:lnTo>
                  <a:lnTo>
                    <a:pt x="241509" y="2882"/>
                  </a:lnTo>
                  <a:lnTo>
                    <a:pt x="270470" y="0"/>
                  </a:lnTo>
                  <a:close/>
                </a:path>
                <a:path w="567054" h="234314">
                  <a:moveTo>
                    <a:pt x="109731" y="97568"/>
                  </a:moveTo>
                  <a:lnTo>
                    <a:pt x="117662" y="97568"/>
                  </a:lnTo>
                  <a:lnTo>
                    <a:pt x="125490" y="98389"/>
                  </a:lnTo>
                  <a:lnTo>
                    <a:pt x="132914" y="100024"/>
                  </a:lnTo>
                  <a:lnTo>
                    <a:pt x="97495" y="100024"/>
                  </a:lnTo>
                  <a:lnTo>
                    <a:pt x="109731" y="97568"/>
                  </a:lnTo>
                  <a:close/>
                </a:path>
              </a:pathLst>
            </a:custGeom>
            <a:solidFill>
              <a:srgbClr val="668539"/>
            </a:solidFill>
          </p:spPr>
          <p:txBody>
            <a:bodyPr wrap="square" lIns="0" tIns="0" rIns="0" bIns="0" rtlCol="0"/>
            <a:lstStyle/>
            <a:p>
              <a:endParaRPr/>
            </a:p>
          </p:txBody>
        </p:sp>
        <p:sp>
          <p:nvSpPr>
            <p:cNvPr id="37" name="object 37"/>
            <p:cNvSpPr/>
            <p:nvPr/>
          </p:nvSpPr>
          <p:spPr>
            <a:xfrm>
              <a:off x="7135341" y="4807866"/>
              <a:ext cx="157480" cy="241935"/>
            </a:xfrm>
            <a:custGeom>
              <a:avLst/>
              <a:gdLst/>
              <a:ahLst/>
              <a:cxnLst/>
              <a:rect l="l" t="t" r="r" b="b"/>
              <a:pathLst>
                <a:path w="157479" h="241935">
                  <a:moveTo>
                    <a:pt x="157337" y="241319"/>
                  </a:moveTo>
                  <a:lnTo>
                    <a:pt x="0" y="241319"/>
                  </a:lnTo>
                  <a:lnTo>
                    <a:pt x="0" y="0"/>
                  </a:lnTo>
                  <a:lnTo>
                    <a:pt x="157337" y="0"/>
                  </a:lnTo>
                  <a:lnTo>
                    <a:pt x="157337" y="241319"/>
                  </a:lnTo>
                  <a:close/>
                </a:path>
              </a:pathLst>
            </a:custGeom>
            <a:solidFill>
              <a:srgbClr val="4B9279"/>
            </a:solidFill>
          </p:spPr>
          <p:txBody>
            <a:bodyPr wrap="square" lIns="0" tIns="0" rIns="0" bIns="0" rtlCol="0"/>
            <a:lstStyle/>
            <a:p>
              <a:endParaRPr/>
            </a:p>
          </p:txBody>
        </p:sp>
        <p:sp>
          <p:nvSpPr>
            <p:cNvPr id="38" name="object 38"/>
            <p:cNvSpPr/>
            <p:nvPr/>
          </p:nvSpPr>
          <p:spPr>
            <a:xfrm>
              <a:off x="7124275" y="4807872"/>
              <a:ext cx="176530" cy="34290"/>
            </a:xfrm>
            <a:custGeom>
              <a:avLst/>
              <a:gdLst/>
              <a:ahLst/>
              <a:cxnLst/>
              <a:rect l="l" t="t" r="r" b="b"/>
              <a:pathLst>
                <a:path w="176529" h="34289">
                  <a:moveTo>
                    <a:pt x="0" y="33786"/>
                  </a:moveTo>
                  <a:lnTo>
                    <a:pt x="176498" y="33786"/>
                  </a:lnTo>
                  <a:lnTo>
                    <a:pt x="176498" y="0"/>
                  </a:lnTo>
                  <a:lnTo>
                    <a:pt x="0" y="0"/>
                  </a:lnTo>
                  <a:lnTo>
                    <a:pt x="0" y="33786"/>
                  </a:lnTo>
                  <a:close/>
                </a:path>
              </a:pathLst>
            </a:custGeom>
            <a:solidFill>
              <a:srgbClr val="346468"/>
            </a:solidFill>
          </p:spPr>
          <p:txBody>
            <a:bodyPr wrap="square" lIns="0" tIns="0" rIns="0" bIns="0" rtlCol="0"/>
            <a:lstStyle/>
            <a:p>
              <a:endParaRPr/>
            </a:p>
          </p:txBody>
        </p:sp>
        <p:sp>
          <p:nvSpPr>
            <p:cNvPr id="39" name="object 39"/>
            <p:cNvSpPr/>
            <p:nvPr/>
          </p:nvSpPr>
          <p:spPr>
            <a:xfrm>
              <a:off x="6986701" y="4851157"/>
              <a:ext cx="954405" cy="860425"/>
            </a:xfrm>
            <a:custGeom>
              <a:avLst/>
              <a:gdLst/>
              <a:ahLst/>
              <a:cxnLst/>
              <a:rect l="l" t="t" r="r" b="b"/>
              <a:pathLst>
                <a:path w="954404" h="860425">
                  <a:moveTo>
                    <a:pt x="477092" y="0"/>
                  </a:moveTo>
                  <a:lnTo>
                    <a:pt x="954099" y="232120"/>
                  </a:lnTo>
                  <a:lnTo>
                    <a:pt x="954099" y="860243"/>
                  </a:lnTo>
                  <a:lnTo>
                    <a:pt x="0" y="860243"/>
                  </a:lnTo>
                  <a:lnTo>
                    <a:pt x="0" y="232120"/>
                  </a:lnTo>
                  <a:lnTo>
                    <a:pt x="477092" y="0"/>
                  </a:lnTo>
                  <a:close/>
                </a:path>
              </a:pathLst>
            </a:custGeom>
            <a:solidFill>
              <a:srgbClr val="4B9279"/>
            </a:solidFill>
          </p:spPr>
          <p:txBody>
            <a:bodyPr wrap="square" lIns="0" tIns="0" rIns="0" bIns="0" rtlCol="0"/>
            <a:lstStyle/>
            <a:p>
              <a:endParaRPr/>
            </a:p>
          </p:txBody>
        </p:sp>
        <p:sp>
          <p:nvSpPr>
            <p:cNvPr id="40" name="object 40"/>
            <p:cNvSpPr/>
            <p:nvPr/>
          </p:nvSpPr>
          <p:spPr>
            <a:xfrm>
              <a:off x="7463621" y="4851071"/>
              <a:ext cx="477520" cy="861060"/>
            </a:xfrm>
            <a:custGeom>
              <a:avLst/>
              <a:gdLst/>
              <a:ahLst/>
              <a:cxnLst/>
              <a:rect l="l" t="t" r="r" b="b"/>
              <a:pathLst>
                <a:path w="477520" h="861060">
                  <a:moveTo>
                    <a:pt x="0" y="0"/>
                  </a:moveTo>
                  <a:lnTo>
                    <a:pt x="477178" y="232206"/>
                  </a:lnTo>
                  <a:lnTo>
                    <a:pt x="477178" y="860431"/>
                  </a:lnTo>
                  <a:lnTo>
                    <a:pt x="0" y="860431"/>
                  </a:lnTo>
                  <a:lnTo>
                    <a:pt x="0" y="0"/>
                  </a:lnTo>
                  <a:close/>
                </a:path>
              </a:pathLst>
            </a:custGeom>
            <a:solidFill>
              <a:srgbClr val="52B08D"/>
            </a:solidFill>
          </p:spPr>
          <p:txBody>
            <a:bodyPr wrap="square" lIns="0" tIns="0" rIns="0" bIns="0" rtlCol="0"/>
            <a:lstStyle/>
            <a:p>
              <a:endParaRPr/>
            </a:p>
          </p:txBody>
        </p:sp>
        <p:sp>
          <p:nvSpPr>
            <p:cNvPr id="41" name="object 41"/>
            <p:cNvSpPr/>
            <p:nvPr/>
          </p:nvSpPr>
          <p:spPr>
            <a:xfrm>
              <a:off x="6942867" y="4822490"/>
              <a:ext cx="1038225" cy="296545"/>
            </a:xfrm>
            <a:custGeom>
              <a:avLst/>
              <a:gdLst/>
              <a:ahLst/>
              <a:cxnLst/>
              <a:rect l="l" t="t" r="r" b="b"/>
              <a:pathLst>
                <a:path w="1038225" h="296545">
                  <a:moveTo>
                    <a:pt x="520926" y="0"/>
                  </a:moveTo>
                  <a:lnTo>
                    <a:pt x="1037891" y="250244"/>
                  </a:lnTo>
                  <a:lnTo>
                    <a:pt x="1015242" y="296521"/>
                  </a:lnTo>
                  <a:lnTo>
                    <a:pt x="520754" y="57255"/>
                  </a:lnTo>
                  <a:lnTo>
                    <a:pt x="401739" y="57255"/>
                  </a:lnTo>
                  <a:lnTo>
                    <a:pt x="520926" y="0"/>
                  </a:lnTo>
                  <a:close/>
                </a:path>
                <a:path w="1038225" h="296545">
                  <a:moveTo>
                    <a:pt x="401739" y="57255"/>
                  </a:moveTo>
                  <a:lnTo>
                    <a:pt x="520754" y="57255"/>
                  </a:lnTo>
                  <a:lnTo>
                    <a:pt x="22562" y="296521"/>
                  </a:lnTo>
                  <a:lnTo>
                    <a:pt x="0" y="250244"/>
                  </a:lnTo>
                  <a:lnTo>
                    <a:pt x="401739" y="57255"/>
                  </a:lnTo>
                  <a:close/>
                </a:path>
              </a:pathLst>
            </a:custGeom>
            <a:solidFill>
              <a:srgbClr val="346468"/>
            </a:solidFill>
          </p:spPr>
          <p:txBody>
            <a:bodyPr wrap="square" lIns="0" tIns="0" rIns="0" bIns="0" rtlCol="0"/>
            <a:lstStyle/>
            <a:p>
              <a:endParaRPr/>
            </a:p>
          </p:txBody>
        </p:sp>
        <p:sp>
          <p:nvSpPr>
            <p:cNvPr id="42" name="object 42"/>
            <p:cNvSpPr/>
            <p:nvPr/>
          </p:nvSpPr>
          <p:spPr>
            <a:xfrm>
              <a:off x="7596588" y="5169893"/>
              <a:ext cx="213995" cy="279400"/>
            </a:xfrm>
            <a:custGeom>
              <a:avLst/>
              <a:gdLst/>
              <a:ahLst/>
              <a:cxnLst/>
              <a:rect l="l" t="t" r="r" b="b"/>
              <a:pathLst>
                <a:path w="213995" h="279400">
                  <a:moveTo>
                    <a:pt x="213658" y="0"/>
                  </a:moveTo>
                  <a:lnTo>
                    <a:pt x="0" y="0"/>
                  </a:lnTo>
                  <a:lnTo>
                    <a:pt x="0" y="279304"/>
                  </a:lnTo>
                  <a:lnTo>
                    <a:pt x="213658" y="279304"/>
                  </a:lnTo>
                  <a:lnTo>
                    <a:pt x="213658" y="0"/>
                  </a:lnTo>
                  <a:close/>
                </a:path>
              </a:pathLst>
            </a:custGeom>
            <a:solidFill>
              <a:srgbClr val="346468"/>
            </a:solidFill>
          </p:spPr>
          <p:txBody>
            <a:bodyPr wrap="square" lIns="0" tIns="0" rIns="0" bIns="0" rtlCol="0"/>
            <a:lstStyle/>
            <a:p>
              <a:endParaRPr/>
            </a:p>
          </p:txBody>
        </p:sp>
        <p:sp>
          <p:nvSpPr>
            <p:cNvPr id="43" name="object 43"/>
            <p:cNvSpPr/>
            <p:nvPr/>
          </p:nvSpPr>
          <p:spPr>
            <a:xfrm>
              <a:off x="7612622"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4" name="object 44"/>
            <p:cNvSpPr/>
            <p:nvPr/>
          </p:nvSpPr>
          <p:spPr>
            <a:xfrm>
              <a:off x="7703331"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5" name="object 45"/>
            <p:cNvSpPr/>
            <p:nvPr/>
          </p:nvSpPr>
          <p:spPr>
            <a:xfrm>
              <a:off x="7603124" y="5309657"/>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46" name="object 46"/>
            <p:cNvSpPr/>
            <p:nvPr/>
          </p:nvSpPr>
          <p:spPr>
            <a:xfrm>
              <a:off x="7116093" y="5169893"/>
              <a:ext cx="213995" cy="279400"/>
            </a:xfrm>
            <a:custGeom>
              <a:avLst/>
              <a:gdLst/>
              <a:ahLst/>
              <a:cxnLst/>
              <a:rect l="l" t="t" r="r" b="b"/>
              <a:pathLst>
                <a:path w="213995" h="279400">
                  <a:moveTo>
                    <a:pt x="213701" y="279304"/>
                  </a:moveTo>
                  <a:lnTo>
                    <a:pt x="0" y="279304"/>
                  </a:lnTo>
                  <a:lnTo>
                    <a:pt x="0" y="0"/>
                  </a:lnTo>
                  <a:lnTo>
                    <a:pt x="213701" y="0"/>
                  </a:lnTo>
                  <a:lnTo>
                    <a:pt x="213701" y="279304"/>
                  </a:lnTo>
                  <a:close/>
                </a:path>
              </a:pathLst>
            </a:custGeom>
            <a:solidFill>
              <a:srgbClr val="346468"/>
            </a:solidFill>
          </p:spPr>
          <p:txBody>
            <a:bodyPr wrap="square" lIns="0" tIns="0" rIns="0" bIns="0" rtlCol="0"/>
            <a:lstStyle/>
            <a:p>
              <a:endParaRPr/>
            </a:p>
          </p:txBody>
        </p:sp>
        <p:sp>
          <p:nvSpPr>
            <p:cNvPr id="47" name="object 47"/>
            <p:cNvSpPr/>
            <p:nvPr/>
          </p:nvSpPr>
          <p:spPr>
            <a:xfrm>
              <a:off x="7132258"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8" name="object 48"/>
            <p:cNvSpPr/>
            <p:nvPr/>
          </p:nvSpPr>
          <p:spPr>
            <a:xfrm>
              <a:off x="7222966"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9" name="object 49"/>
            <p:cNvSpPr/>
            <p:nvPr/>
          </p:nvSpPr>
          <p:spPr>
            <a:xfrm>
              <a:off x="7122672" y="5309632"/>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50" name="object 50"/>
            <p:cNvSpPr/>
            <p:nvPr/>
          </p:nvSpPr>
          <p:spPr>
            <a:xfrm>
              <a:off x="7461813" y="4822490"/>
              <a:ext cx="519430" cy="297180"/>
            </a:xfrm>
            <a:custGeom>
              <a:avLst/>
              <a:gdLst/>
              <a:ahLst/>
              <a:cxnLst/>
              <a:rect l="l" t="t" r="r" b="b"/>
              <a:pathLst>
                <a:path w="519429" h="297179">
                  <a:moveTo>
                    <a:pt x="2066" y="0"/>
                  </a:moveTo>
                  <a:lnTo>
                    <a:pt x="518945" y="250244"/>
                  </a:lnTo>
                  <a:lnTo>
                    <a:pt x="496383" y="296624"/>
                  </a:lnTo>
                  <a:lnTo>
                    <a:pt x="1808" y="57255"/>
                  </a:lnTo>
                  <a:lnTo>
                    <a:pt x="0" y="57255"/>
                  </a:lnTo>
                  <a:lnTo>
                    <a:pt x="0" y="1026"/>
                  </a:lnTo>
                  <a:lnTo>
                    <a:pt x="2066" y="0"/>
                  </a:lnTo>
                  <a:close/>
                </a:path>
                <a:path w="519429" h="297179">
                  <a:moveTo>
                    <a:pt x="0" y="57255"/>
                  </a:moveTo>
                  <a:lnTo>
                    <a:pt x="1808" y="57255"/>
                  </a:lnTo>
                  <a:lnTo>
                    <a:pt x="0" y="57966"/>
                  </a:lnTo>
                  <a:lnTo>
                    <a:pt x="0" y="57255"/>
                  </a:lnTo>
                  <a:close/>
                </a:path>
              </a:pathLst>
            </a:custGeom>
            <a:solidFill>
              <a:srgbClr val="457981"/>
            </a:solidFill>
          </p:spPr>
          <p:txBody>
            <a:bodyPr wrap="square" lIns="0" tIns="0" rIns="0" bIns="0" rtlCol="0"/>
            <a:lstStyle/>
            <a:p>
              <a:endParaRPr/>
            </a:p>
          </p:txBody>
        </p:sp>
      </p:grpSp>
      <p:sp>
        <p:nvSpPr>
          <p:cNvPr id="90" name="object 55">
            <a:extLst>
              <a:ext uri="{FF2B5EF4-FFF2-40B4-BE49-F238E27FC236}">
                <a16:creationId xmlns:a16="http://schemas.microsoft.com/office/drawing/2014/main" id="{8B2FDB21-AE56-50D6-ABCA-6E4D78340A13}"/>
              </a:ext>
            </a:extLst>
          </p:cNvPr>
          <p:cNvSpPr txBox="1">
            <a:spLocks noGrp="1"/>
          </p:cNvSpPr>
          <p:nvPr>
            <p:ph type="title"/>
          </p:nvPr>
        </p:nvSpPr>
        <p:spPr>
          <a:xfrm>
            <a:off x="286553" y="47502"/>
            <a:ext cx="6023048" cy="505908"/>
          </a:xfrm>
          <a:prstGeom prst="rect">
            <a:avLst/>
          </a:prstGeom>
        </p:spPr>
        <p:txBody>
          <a:bodyPr vert="horz" wrap="square" lIns="0" tIns="13335" rIns="0" bIns="0" rtlCol="0">
            <a:spAutoFit/>
          </a:bodyPr>
          <a:lstStyle/>
          <a:p>
            <a:pPr marL="12700">
              <a:lnSpc>
                <a:spcPct val="100000"/>
              </a:lnSpc>
              <a:spcBef>
                <a:spcPts val="105"/>
              </a:spcBef>
            </a:pPr>
            <a:r>
              <a:rPr lang="en-US" sz="3200" b="1" spc="-5" dirty="0" err="1">
                <a:solidFill>
                  <a:srgbClr val="0070C0"/>
                </a:solidFill>
                <a:latin typeface="Myriad Pro" panose="020B0503030403020204" pitchFamily="34" charset="0"/>
                <a:cs typeface="Arial"/>
              </a:rPr>
              <a:t>Arahan</a:t>
            </a:r>
            <a:r>
              <a:rPr lang="en-US" sz="3200" b="1" spc="-5" dirty="0">
                <a:solidFill>
                  <a:srgbClr val="0070C0"/>
                </a:solidFill>
                <a:latin typeface="Myriad Pro" panose="020B0503030403020204" pitchFamily="34" charset="0"/>
                <a:cs typeface="Arial"/>
              </a:rPr>
              <a:t> General Manager (3/5)</a:t>
            </a:r>
            <a:endParaRPr sz="3200" dirty="0">
              <a:solidFill>
                <a:srgbClr val="0070C0"/>
              </a:solidFill>
              <a:latin typeface="Myriad Pro" panose="020B0503030403020204" pitchFamily="34" charset="0"/>
              <a:cs typeface="Arial"/>
            </a:endParaRPr>
          </a:p>
        </p:txBody>
      </p:sp>
      <p:sp>
        <p:nvSpPr>
          <p:cNvPr id="91" name="object 2">
            <a:extLst>
              <a:ext uri="{FF2B5EF4-FFF2-40B4-BE49-F238E27FC236}">
                <a16:creationId xmlns:a16="http://schemas.microsoft.com/office/drawing/2014/main" id="{BE145675-F6E6-2B27-983D-53C8E5C7D97F}"/>
              </a:ext>
            </a:extLst>
          </p:cNvPr>
          <p:cNvSpPr/>
          <p:nvPr/>
        </p:nvSpPr>
        <p:spPr>
          <a:xfrm>
            <a:off x="236887" y="485429"/>
            <a:ext cx="3295459" cy="307339"/>
          </a:xfrm>
          <a:prstGeom prst="rect">
            <a:avLst/>
          </a:prstGeom>
          <a:blipFill>
            <a:blip r:embed="rId6" cstate="print"/>
            <a:stretch>
              <a:fillRect/>
            </a:stretch>
          </a:blip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pic>
        <p:nvPicPr>
          <p:cNvPr id="94" name="Picture Placeholder 6">
            <a:extLst>
              <a:ext uri="{FF2B5EF4-FFF2-40B4-BE49-F238E27FC236}">
                <a16:creationId xmlns:a16="http://schemas.microsoft.com/office/drawing/2014/main" id="{24071709-3F52-E5C8-9430-5F7EFDD92E70}"/>
              </a:ext>
            </a:extLst>
          </p:cNvPr>
          <p:cNvPicPr>
            <a:picLocks noChangeAspect="1"/>
          </p:cNvPicPr>
          <p:nvPr/>
        </p:nvPicPr>
        <p:blipFill>
          <a:blip r:embed="rId7">
            <a:extLst>
              <a:ext uri="{28A0092B-C50C-407E-A947-70E740481C1C}">
                <a14:useLocalDpi xmlns:a14="http://schemas.microsoft.com/office/drawing/2010/main" val="0"/>
              </a:ext>
            </a:extLst>
          </a:blip>
          <a:srcRect t="10355" b="10355"/>
          <a:stretch>
            <a:fillRect/>
          </a:stretch>
        </p:blipFill>
        <p:spPr>
          <a:xfrm>
            <a:off x="9492827" y="0"/>
            <a:ext cx="2703618" cy="3215641"/>
          </a:xfrm>
          <a:custGeom>
            <a:avLst/>
            <a:gdLst>
              <a:gd name="connsiteX0" fmla="*/ 633447 w 3671812"/>
              <a:gd name="connsiteY0" fmla="*/ 0 h 4367196"/>
              <a:gd name="connsiteX1" fmla="*/ 3670621 w 3671812"/>
              <a:gd name="connsiteY1" fmla="*/ 0 h 4367196"/>
              <a:gd name="connsiteX2" fmla="*/ 3670621 w 3671812"/>
              <a:gd name="connsiteY2" fmla="*/ 3794608 h 4367196"/>
              <a:gd name="connsiteX3" fmla="*/ 3671812 w 3671812"/>
              <a:gd name="connsiteY3" fmla="*/ 3794608 h 4367196"/>
              <a:gd name="connsiteX4" fmla="*/ 3618749 w 3671812"/>
              <a:gd name="connsiteY4" fmla="*/ 3830597 h 4367196"/>
              <a:gd name="connsiteX5" fmla="*/ 3545617 w 3671812"/>
              <a:gd name="connsiteY5" fmla="*/ 3877302 h 4367196"/>
              <a:gd name="connsiteX6" fmla="*/ 3241186 w 3671812"/>
              <a:gd name="connsiteY6" fmla="*/ 4046935 h 4367196"/>
              <a:gd name="connsiteX7" fmla="*/ 3202069 w 3671812"/>
              <a:gd name="connsiteY7" fmla="*/ 4065940 h 4367196"/>
              <a:gd name="connsiteX8" fmla="*/ 3162782 w 3671812"/>
              <a:gd name="connsiteY8" fmla="*/ 4084137 h 4367196"/>
              <a:gd name="connsiteX9" fmla="*/ 3083187 w 3671812"/>
              <a:gd name="connsiteY9" fmla="*/ 4120126 h 4367196"/>
              <a:gd name="connsiteX10" fmla="*/ 2921958 w 3671812"/>
              <a:gd name="connsiteY10" fmla="*/ 4184825 h 4367196"/>
              <a:gd name="connsiteX11" fmla="*/ 2758687 w 3671812"/>
              <a:gd name="connsiteY11" fmla="*/ 4241033 h 4367196"/>
              <a:gd name="connsiteX12" fmla="*/ 2676031 w 3671812"/>
              <a:gd name="connsiteY12" fmla="*/ 4265497 h 4367196"/>
              <a:gd name="connsiteX13" fmla="*/ 2634703 w 3671812"/>
              <a:gd name="connsiteY13" fmla="*/ 4277022 h 4367196"/>
              <a:gd name="connsiteX14" fmla="*/ 2593205 w 3671812"/>
              <a:gd name="connsiteY14" fmla="*/ 4287738 h 4367196"/>
              <a:gd name="connsiteX15" fmla="*/ 2551877 w 3671812"/>
              <a:gd name="connsiteY15" fmla="*/ 4298251 h 4367196"/>
              <a:gd name="connsiteX16" fmla="*/ 2530618 w 3671812"/>
              <a:gd name="connsiteY16" fmla="*/ 4303508 h 4367196"/>
              <a:gd name="connsiteX17" fmla="*/ 2509529 w 3671812"/>
              <a:gd name="connsiteY17" fmla="*/ 4307754 h 4367196"/>
              <a:gd name="connsiteX18" fmla="*/ 2425683 w 3671812"/>
              <a:gd name="connsiteY18" fmla="*/ 4324737 h 4367196"/>
              <a:gd name="connsiteX19" fmla="*/ 2340816 w 3671812"/>
              <a:gd name="connsiteY19" fmla="*/ 4338486 h 4367196"/>
              <a:gd name="connsiteX20" fmla="*/ 2298468 w 3671812"/>
              <a:gd name="connsiteY20" fmla="*/ 4344956 h 4367196"/>
              <a:gd name="connsiteX21" fmla="*/ 2255949 w 3671812"/>
              <a:gd name="connsiteY21" fmla="*/ 4349202 h 4367196"/>
              <a:gd name="connsiteX22" fmla="*/ 2213601 w 3671812"/>
              <a:gd name="connsiteY22" fmla="*/ 4354459 h 4367196"/>
              <a:gd name="connsiteX23" fmla="*/ 2171253 w 3671812"/>
              <a:gd name="connsiteY23" fmla="*/ 4358704 h 4367196"/>
              <a:gd name="connsiteX24" fmla="*/ 2086386 w 3671812"/>
              <a:gd name="connsiteY24" fmla="*/ 4363961 h 4367196"/>
              <a:gd name="connsiteX25" fmla="*/ 2043868 w 3671812"/>
              <a:gd name="connsiteY25" fmla="*/ 4365174 h 4367196"/>
              <a:gd name="connsiteX26" fmla="*/ 2001519 w 3671812"/>
              <a:gd name="connsiteY26" fmla="*/ 4366185 h 4367196"/>
              <a:gd name="connsiteX27" fmla="*/ 1959171 w 3671812"/>
              <a:gd name="connsiteY27" fmla="*/ 4367196 h 4367196"/>
              <a:gd name="connsiteX28" fmla="*/ 1916652 w 3671812"/>
              <a:gd name="connsiteY28" fmla="*/ 4366185 h 4367196"/>
              <a:gd name="connsiteX29" fmla="*/ 1874304 w 3671812"/>
              <a:gd name="connsiteY29" fmla="*/ 4365174 h 4367196"/>
              <a:gd name="connsiteX30" fmla="*/ 1831786 w 3671812"/>
              <a:gd name="connsiteY30" fmla="*/ 4362950 h 4367196"/>
              <a:gd name="connsiteX31" fmla="*/ 1748110 w 3671812"/>
              <a:gd name="connsiteY31" fmla="*/ 4356683 h 4367196"/>
              <a:gd name="connsiteX32" fmla="*/ 1664263 w 3671812"/>
              <a:gd name="connsiteY32" fmla="*/ 4345967 h 4367196"/>
              <a:gd name="connsiteX33" fmla="*/ 1622935 w 3671812"/>
              <a:gd name="connsiteY33" fmla="*/ 4340710 h 4367196"/>
              <a:gd name="connsiteX34" fmla="*/ 1581608 w 3671812"/>
              <a:gd name="connsiteY34" fmla="*/ 4333229 h 4367196"/>
              <a:gd name="connsiteX35" fmla="*/ 1540110 w 3671812"/>
              <a:gd name="connsiteY35" fmla="*/ 4325748 h 4367196"/>
              <a:gd name="connsiteX36" fmla="*/ 1520041 w 3671812"/>
              <a:gd name="connsiteY36" fmla="*/ 4321502 h 4367196"/>
              <a:gd name="connsiteX37" fmla="*/ 1499802 w 3671812"/>
              <a:gd name="connsiteY37" fmla="*/ 4316246 h 4367196"/>
              <a:gd name="connsiteX38" fmla="*/ 1419357 w 3671812"/>
              <a:gd name="connsiteY38" fmla="*/ 4296229 h 4367196"/>
              <a:gd name="connsiteX39" fmla="*/ 1339763 w 3671812"/>
              <a:gd name="connsiteY39" fmla="*/ 4271765 h 4367196"/>
              <a:gd name="connsiteX40" fmla="*/ 1300476 w 3671812"/>
              <a:gd name="connsiteY40" fmla="*/ 4259027 h 4367196"/>
              <a:gd name="connsiteX41" fmla="*/ 1261189 w 3671812"/>
              <a:gd name="connsiteY41" fmla="*/ 4244268 h 4367196"/>
              <a:gd name="connsiteX42" fmla="*/ 1222072 w 3671812"/>
              <a:gd name="connsiteY42" fmla="*/ 4229306 h 4367196"/>
              <a:gd name="connsiteX43" fmla="*/ 1202854 w 3671812"/>
              <a:gd name="connsiteY43" fmla="*/ 4221825 h 4367196"/>
              <a:gd name="connsiteX44" fmla="*/ 1183805 w 3671812"/>
              <a:gd name="connsiteY44" fmla="*/ 4213333 h 4367196"/>
              <a:gd name="connsiteX45" fmla="*/ 1107442 w 3671812"/>
              <a:gd name="connsiteY45" fmla="*/ 4179568 h 4367196"/>
              <a:gd name="connsiteX46" fmla="*/ 1034311 w 3671812"/>
              <a:gd name="connsiteY46" fmla="*/ 4141355 h 4367196"/>
              <a:gd name="connsiteX47" fmla="*/ 998255 w 3671812"/>
              <a:gd name="connsiteY47" fmla="*/ 4121137 h 4367196"/>
              <a:gd name="connsiteX48" fmla="*/ 962200 w 3671812"/>
              <a:gd name="connsiteY48" fmla="*/ 4099908 h 4367196"/>
              <a:gd name="connsiteX49" fmla="*/ 926144 w 3671812"/>
              <a:gd name="connsiteY49" fmla="*/ 4078678 h 4367196"/>
              <a:gd name="connsiteX50" fmla="*/ 908116 w 3671812"/>
              <a:gd name="connsiteY50" fmla="*/ 4068165 h 4367196"/>
              <a:gd name="connsiteX51" fmla="*/ 891109 w 3671812"/>
              <a:gd name="connsiteY51" fmla="*/ 4056438 h 4367196"/>
              <a:gd name="connsiteX52" fmla="*/ 822229 w 3671812"/>
              <a:gd name="connsiteY52" fmla="*/ 4008722 h 4367196"/>
              <a:gd name="connsiteX53" fmla="*/ 789405 w 3671812"/>
              <a:gd name="connsiteY53" fmla="*/ 3983247 h 4367196"/>
              <a:gd name="connsiteX54" fmla="*/ 756410 w 3671812"/>
              <a:gd name="connsiteY54" fmla="*/ 3957772 h 4367196"/>
              <a:gd name="connsiteX55" fmla="*/ 723586 w 3671812"/>
              <a:gd name="connsiteY55" fmla="*/ 3932296 h 4367196"/>
              <a:gd name="connsiteX56" fmla="*/ 691782 w 3671812"/>
              <a:gd name="connsiteY56" fmla="*/ 3904799 h 4367196"/>
              <a:gd name="connsiteX57" fmla="*/ 462693 w 3671812"/>
              <a:gd name="connsiteY57" fmla="*/ 3663997 h 4367196"/>
              <a:gd name="connsiteX58" fmla="*/ 144486 w 3671812"/>
              <a:gd name="connsiteY58" fmla="*/ 3072201 h 4367196"/>
              <a:gd name="connsiteX59" fmla="*/ 8767 w 3671812"/>
              <a:gd name="connsiteY59" fmla="*/ 2395690 h 4367196"/>
              <a:gd name="connsiteX60" fmla="*/ 1454 w 3671812"/>
              <a:gd name="connsiteY60" fmla="*/ 2045708 h 4367196"/>
              <a:gd name="connsiteX61" fmla="*/ 31046 w 3671812"/>
              <a:gd name="connsiteY61" fmla="*/ 1694715 h 4367196"/>
              <a:gd name="connsiteX62" fmla="*/ 184793 w 3671812"/>
              <a:gd name="connsiteY62" fmla="*/ 1000007 h 4367196"/>
              <a:gd name="connsiteX63" fmla="*/ 633447 w 3671812"/>
              <a:gd name="connsiteY63" fmla="*/ 0 h 436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71812" h="4367196">
                <a:moveTo>
                  <a:pt x="633447" y="0"/>
                </a:moveTo>
                <a:lnTo>
                  <a:pt x="3670621" y="0"/>
                </a:lnTo>
                <a:lnTo>
                  <a:pt x="3670621" y="3794608"/>
                </a:lnTo>
                <a:lnTo>
                  <a:pt x="3671812" y="3794608"/>
                </a:lnTo>
                <a:cubicBezTo>
                  <a:pt x="3654805" y="3806133"/>
                  <a:pt x="3636777" y="3818870"/>
                  <a:pt x="3618749" y="3830597"/>
                </a:cubicBezTo>
                <a:lnTo>
                  <a:pt x="3545617" y="3877302"/>
                </a:lnTo>
                <a:cubicBezTo>
                  <a:pt x="3446975" y="3937755"/>
                  <a:pt x="3346291" y="3995984"/>
                  <a:pt x="3241186" y="4046935"/>
                </a:cubicBezTo>
                <a:lnTo>
                  <a:pt x="3202069" y="4065940"/>
                </a:lnTo>
                <a:lnTo>
                  <a:pt x="3162782" y="4084137"/>
                </a:lnTo>
                <a:cubicBezTo>
                  <a:pt x="3136250" y="4095662"/>
                  <a:pt x="3109719" y="4108399"/>
                  <a:pt x="3083187" y="4120126"/>
                </a:cubicBezTo>
                <a:cubicBezTo>
                  <a:pt x="3030124" y="4142366"/>
                  <a:pt x="2976041" y="4165820"/>
                  <a:pt x="2921958" y="4184825"/>
                </a:cubicBezTo>
                <a:cubicBezTo>
                  <a:pt x="2867874" y="4206055"/>
                  <a:pt x="2812770" y="4223038"/>
                  <a:pt x="2758687" y="4241033"/>
                </a:cubicBezTo>
                <a:lnTo>
                  <a:pt x="2676031" y="4265497"/>
                </a:lnTo>
                <a:cubicBezTo>
                  <a:pt x="2662255" y="4269743"/>
                  <a:pt x="2648479" y="4273787"/>
                  <a:pt x="2634703" y="4277022"/>
                </a:cubicBezTo>
                <a:lnTo>
                  <a:pt x="2593205" y="4287738"/>
                </a:lnTo>
                <a:lnTo>
                  <a:pt x="2551877" y="4298251"/>
                </a:lnTo>
                <a:lnTo>
                  <a:pt x="2530618" y="4303508"/>
                </a:lnTo>
                <a:lnTo>
                  <a:pt x="2509529" y="4307754"/>
                </a:lnTo>
                <a:lnTo>
                  <a:pt x="2425683" y="4324737"/>
                </a:lnTo>
                <a:cubicBezTo>
                  <a:pt x="2397110" y="4329994"/>
                  <a:pt x="2369558" y="4334240"/>
                  <a:pt x="2340816" y="4338486"/>
                </a:cubicBezTo>
                <a:lnTo>
                  <a:pt x="2298468" y="4344956"/>
                </a:lnTo>
                <a:lnTo>
                  <a:pt x="2255949" y="4349202"/>
                </a:lnTo>
                <a:lnTo>
                  <a:pt x="2213601" y="4354459"/>
                </a:lnTo>
                <a:cubicBezTo>
                  <a:pt x="2199825" y="4355470"/>
                  <a:pt x="2185029" y="4357694"/>
                  <a:pt x="2171253" y="4358704"/>
                </a:cubicBezTo>
                <a:lnTo>
                  <a:pt x="2086386" y="4363961"/>
                </a:lnTo>
                <a:cubicBezTo>
                  <a:pt x="2072610" y="4365174"/>
                  <a:pt x="2057644" y="4365174"/>
                  <a:pt x="2043868" y="4365174"/>
                </a:cubicBezTo>
                <a:lnTo>
                  <a:pt x="2001519" y="4366185"/>
                </a:lnTo>
                <a:lnTo>
                  <a:pt x="1959171" y="4367196"/>
                </a:lnTo>
                <a:lnTo>
                  <a:pt x="1916652" y="4366185"/>
                </a:lnTo>
                <a:lnTo>
                  <a:pt x="1874304" y="4365174"/>
                </a:lnTo>
                <a:cubicBezTo>
                  <a:pt x="1860528" y="4365174"/>
                  <a:pt x="1845562" y="4363961"/>
                  <a:pt x="1831786" y="4362950"/>
                </a:cubicBezTo>
                <a:lnTo>
                  <a:pt x="1748110" y="4356683"/>
                </a:lnTo>
                <a:cubicBezTo>
                  <a:pt x="1720558" y="4354459"/>
                  <a:pt x="1692836" y="4349202"/>
                  <a:pt x="1664263" y="4345967"/>
                </a:cubicBezTo>
                <a:cubicBezTo>
                  <a:pt x="1650487" y="4343945"/>
                  <a:pt x="1636711" y="4342732"/>
                  <a:pt x="1622935" y="4340710"/>
                </a:cubicBezTo>
                <a:lnTo>
                  <a:pt x="1581608" y="4333229"/>
                </a:lnTo>
                <a:lnTo>
                  <a:pt x="1540110" y="4325748"/>
                </a:lnTo>
                <a:lnTo>
                  <a:pt x="1520041" y="4321502"/>
                </a:lnTo>
                <a:lnTo>
                  <a:pt x="1499802" y="4316246"/>
                </a:lnTo>
                <a:lnTo>
                  <a:pt x="1419357" y="4296229"/>
                </a:lnTo>
                <a:cubicBezTo>
                  <a:pt x="1392826" y="4288748"/>
                  <a:pt x="1366294" y="4280257"/>
                  <a:pt x="1339763" y="4271765"/>
                </a:cubicBezTo>
                <a:cubicBezTo>
                  <a:pt x="1327007" y="4267519"/>
                  <a:pt x="1313231" y="4264284"/>
                  <a:pt x="1300476" y="4259027"/>
                </a:cubicBezTo>
                <a:lnTo>
                  <a:pt x="1261189" y="4244268"/>
                </a:lnTo>
                <a:lnTo>
                  <a:pt x="1222072" y="4229306"/>
                </a:lnTo>
                <a:cubicBezTo>
                  <a:pt x="1215609" y="4227284"/>
                  <a:pt x="1209316" y="4225060"/>
                  <a:pt x="1202854" y="4221825"/>
                </a:cubicBezTo>
                <a:lnTo>
                  <a:pt x="1183805" y="4213333"/>
                </a:lnTo>
                <a:lnTo>
                  <a:pt x="1107442" y="4179568"/>
                </a:lnTo>
                <a:cubicBezTo>
                  <a:pt x="1083122" y="4166831"/>
                  <a:pt x="1058631" y="4154093"/>
                  <a:pt x="1034311" y="4141355"/>
                </a:cubicBezTo>
                <a:cubicBezTo>
                  <a:pt x="1022576" y="4134886"/>
                  <a:pt x="1009990" y="4128618"/>
                  <a:pt x="998255" y="4121137"/>
                </a:cubicBezTo>
                <a:lnTo>
                  <a:pt x="962200" y="4099908"/>
                </a:lnTo>
                <a:lnTo>
                  <a:pt x="926144" y="4078678"/>
                </a:lnTo>
                <a:lnTo>
                  <a:pt x="908116" y="4068165"/>
                </a:lnTo>
                <a:lnTo>
                  <a:pt x="891109" y="4056438"/>
                </a:lnTo>
                <a:lnTo>
                  <a:pt x="822229" y="4008722"/>
                </a:lnTo>
                <a:cubicBezTo>
                  <a:pt x="810494" y="4001241"/>
                  <a:pt x="799949" y="3991739"/>
                  <a:pt x="789405" y="3983247"/>
                </a:cubicBezTo>
                <a:lnTo>
                  <a:pt x="756410" y="3957772"/>
                </a:lnTo>
                <a:lnTo>
                  <a:pt x="723586" y="3932296"/>
                </a:lnTo>
                <a:cubicBezTo>
                  <a:pt x="713042" y="3923804"/>
                  <a:pt x="702327" y="3914302"/>
                  <a:pt x="691782" y="3904799"/>
                </a:cubicBezTo>
                <a:cubicBezTo>
                  <a:pt x="607936" y="3831608"/>
                  <a:pt x="531573" y="3750936"/>
                  <a:pt x="462693" y="3663997"/>
                </a:cubicBezTo>
                <a:cubicBezTo>
                  <a:pt x="324934" y="3489107"/>
                  <a:pt x="218808" y="3287528"/>
                  <a:pt x="144486" y="3072201"/>
                </a:cubicBezTo>
                <a:cubicBezTo>
                  <a:pt x="70334" y="2857076"/>
                  <a:pt x="25774" y="2628001"/>
                  <a:pt x="8767" y="2395690"/>
                </a:cubicBezTo>
                <a:cubicBezTo>
                  <a:pt x="263" y="2279029"/>
                  <a:pt x="-1778" y="2162369"/>
                  <a:pt x="1454" y="2045708"/>
                </a:cubicBezTo>
                <a:cubicBezTo>
                  <a:pt x="5706" y="1928036"/>
                  <a:pt x="15230" y="1812387"/>
                  <a:pt x="31046" y="1694715"/>
                </a:cubicBezTo>
                <a:cubicBezTo>
                  <a:pt x="62850" y="1460382"/>
                  <a:pt x="114893" y="1227061"/>
                  <a:pt x="184793" y="1000007"/>
                </a:cubicBezTo>
                <a:cubicBezTo>
                  <a:pt x="292960" y="651238"/>
                  <a:pt x="443645" y="313993"/>
                  <a:pt x="633447" y="0"/>
                </a:cubicBezTo>
                <a:close/>
              </a:path>
            </a:pathLst>
          </a:custGeom>
          <a:solidFill>
            <a:srgbClr val="00687D"/>
          </a:solidFill>
        </p:spPr>
      </p:pic>
      <p:sp>
        <p:nvSpPr>
          <p:cNvPr id="95" name="Rounded Rectangle 16">
            <a:extLst>
              <a:ext uri="{FF2B5EF4-FFF2-40B4-BE49-F238E27FC236}">
                <a16:creationId xmlns:a16="http://schemas.microsoft.com/office/drawing/2014/main" id="{55B05BFF-BEB8-47F0-D9C2-2CA625AC842A}"/>
              </a:ext>
            </a:extLst>
          </p:cNvPr>
          <p:cNvSpPr/>
          <p:nvPr/>
        </p:nvSpPr>
        <p:spPr>
          <a:xfrm>
            <a:off x="10006440" y="2157685"/>
            <a:ext cx="2027775" cy="766779"/>
          </a:xfrm>
          <a:prstGeom prst="roundRect">
            <a:avLst/>
          </a:prstGeom>
          <a:solidFill>
            <a:schemeClr val="accent1">
              <a:lumMod val="60000"/>
              <a:lumOff val="40000"/>
              <a:alpha val="7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700" b="1" u="sng"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SUDJARWO</a:t>
            </a:r>
          </a:p>
          <a:p>
            <a:pPr algn="ctr"/>
            <a:r>
              <a:rPr lang="en-US" sz="1700" b="1"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GM PLN UIW NTB</a:t>
            </a:r>
          </a:p>
        </p:txBody>
      </p:sp>
      <p:sp>
        <p:nvSpPr>
          <p:cNvPr id="2" name="TextBox 29">
            <a:extLst>
              <a:ext uri="{FF2B5EF4-FFF2-40B4-BE49-F238E27FC236}">
                <a16:creationId xmlns:a16="http://schemas.microsoft.com/office/drawing/2014/main" id="{051E3253-7406-F544-4482-5E18C11991C1}"/>
              </a:ext>
            </a:extLst>
          </p:cNvPr>
          <p:cNvSpPr txBox="1">
            <a:spLocks noChangeArrowheads="1"/>
          </p:cNvSpPr>
          <p:nvPr/>
        </p:nvSpPr>
        <p:spPr bwMode="auto">
          <a:xfrm>
            <a:off x="646702" y="937508"/>
            <a:ext cx="7350125" cy="61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dirty="0">
                <a:highlight>
                  <a:srgbClr val="FFFF00"/>
                </a:highlight>
                <a:ea typeface="Calibri" panose="020F0502020204030204" charset="0"/>
                <a:cs typeface="+mn-lt"/>
                <a:sym typeface="思源黑体" panose="020B0400000000000000" pitchFamily="34" charset="-122"/>
              </a:rPr>
              <a:t>Do’s and Don’ts (SSC)</a:t>
            </a:r>
            <a:endParaRPr lang="zh-CN" altLang="en-US" sz="2000" b="1" dirty="0">
              <a:ea typeface="Calibri" panose="020F0502020204030204" charset="0"/>
              <a:cs typeface="+mn-lt"/>
              <a:sym typeface="思源黑体" panose="020B0400000000000000" pitchFamily="34" charset="-122"/>
            </a:endParaRPr>
          </a:p>
          <a:p>
            <a:pPr lvl="0"/>
            <a:endParaRPr lang="zh-CN" altLang="en-US" sz="2000" dirty="0">
              <a:solidFill>
                <a:schemeClr val="tx1"/>
              </a:solidFill>
              <a:ea typeface="Calibri" panose="020F0502020204030204" charset="0"/>
              <a:cs typeface="Calibri" panose="020F0502020204030204" charset="0"/>
              <a:sym typeface="思源黑体" panose="020B0400000000000000" pitchFamily="34" charset="-122"/>
            </a:endParaRPr>
          </a:p>
        </p:txBody>
      </p:sp>
      <p:sp>
        <p:nvSpPr>
          <p:cNvPr id="11" name="Rounded Rectangle 8">
            <a:extLst>
              <a:ext uri="{FF2B5EF4-FFF2-40B4-BE49-F238E27FC236}">
                <a16:creationId xmlns:a16="http://schemas.microsoft.com/office/drawing/2014/main" id="{AA7445FD-60F1-CB06-950A-A19CD80BC8C0}"/>
              </a:ext>
            </a:extLst>
          </p:cNvPr>
          <p:cNvSpPr/>
          <p:nvPr/>
        </p:nvSpPr>
        <p:spPr>
          <a:xfrm>
            <a:off x="646702" y="2398890"/>
            <a:ext cx="4217346" cy="3495367"/>
          </a:xfrm>
          <a:prstGeom prst="roundRect">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42900" indent="-342900"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Disiplin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tepat</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waktu</a:t>
            </a:r>
            <a:r>
              <a:rPr lang="en-US" sz="1600" b="1" dirty="0">
                <a:solidFill>
                  <a:schemeClr val="bg1"/>
                </a:solidFill>
                <a:latin typeface="Calibri" panose="020F0502020204030204" charset="0"/>
                <a:cs typeface="Calibri" panose="020F0502020204030204" charset="0"/>
                <a:sym typeface="+mn-ea"/>
              </a:rPr>
              <a:t> (minimal 5 </a:t>
            </a:r>
            <a:r>
              <a:rPr lang="en-US" sz="1600" b="1" dirty="0" err="1">
                <a:solidFill>
                  <a:schemeClr val="bg1"/>
                </a:solidFill>
                <a:latin typeface="Calibri" panose="020F0502020204030204" charset="0"/>
                <a:cs typeface="Calibri" panose="020F0502020204030204" charset="0"/>
                <a:sym typeface="+mn-ea"/>
              </a:rPr>
              <a:t>menit</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sebelumnya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dalam</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menghadiri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rapat</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kegiatan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lainnya</a:t>
            </a:r>
            <a:r>
              <a:rPr lang="en-US" sz="1600" b="1" dirty="0">
                <a:solidFill>
                  <a:schemeClr val="bg1"/>
                </a:solidFill>
                <a:latin typeface="Calibri" panose="020F0502020204030204" charset="0"/>
                <a:cs typeface="Calibri" panose="020F0502020204030204" charset="0"/>
                <a:sym typeface="+mn-ea"/>
              </a:rPr>
              <a:t>.</a:t>
            </a:r>
          </a:p>
          <a:p>
            <a:pPr marL="342900" indent="-342900"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Membangun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Komunikasi</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baik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dengan</a:t>
            </a:r>
            <a:r>
              <a:rPr lang="en-US" sz="1600" b="1" dirty="0">
                <a:solidFill>
                  <a:schemeClr val="bg1"/>
                </a:solidFill>
                <a:latin typeface="Calibri" panose="020F0502020204030204" charset="0"/>
                <a:cs typeface="Calibri" panose="020F0502020204030204" charset="0"/>
                <a:sym typeface="+mn-ea"/>
              </a:rPr>
              <a:t> orang lain.</a:t>
            </a:r>
          </a:p>
          <a:p>
            <a:pPr marL="342900" indent="-342900"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Menjalankan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prinsip</a:t>
            </a:r>
            <a:r>
              <a:rPr lang="en-US" sz="1600" b="1" dirty="0">
                <a:solidFill>
                  <a:schemeClr val="bg1"/>
                </a:solidFill>
                <a:latin typeface="Calibri" panose="020F0502020204030204" charset="0"/>
                <a:cs typeface="Calibri" panose="020F0502020204030204" charset="0"/>
                <a:sym typeface="+mn-ea"/>
              </a:rPr>
              <a:t> 4 No's (</a:t>
            </a:r>
            <a:r>
              <a:rPr lang="en-US" sz="1600" b="1" i="1" dirty="0">
                <a:solidFill>
                  <a:schemeClr val="bg1"/>
                </a:solidFill>
                <a:latin typeface="Calibri" panose="020F0502020204030204" charset="0"/>
                <a:cs typeface="Calibri" panose="020F0502020204030204" charset="0"/>
                <a:sym typeface="+mn-ea"/>
              </a:rPr>
              <a:t>No Bribery, No Kickback, No Gift, No Luxurious Hospitality</a:t>
            </a:r>
            <a:r>
              <a:rPr lang="en-US" sz="1600" b="1" dirty="0">
                <a:solidFill>
                  <a:schemeClr val="bg1"/>
                </a:solidFill>
                <a:latin typeface="Calibri" panose="020F0502020204030204" charset="0"/>
                <a:cs typeface="Calibri" panose="020F0502020204030204" charset="0"/>
                <a:sym typeface="+mn-ea"/>
              </a:rPr>
              <a:t>).</a:t>
            </a:r>
          </a:p>
          <a:p>
            <a:pPr marL="342900" indent="-342900" fontAlgn="auto">
              <a:spcAft>
                <a:spcPts val="1200"/>
              </a:spcAft>
              <a:buFont typeface="+mj-lt"/>
              <a:buAutoNum type="arabicPeriod"/>
            </a:pPr>
            <a:r>
              <a:rPr lang="fi-FI" sz="1600" b="1" dirty="0">
                <a:solidFill>
                  <a:schemeClr val="bg1"/>
                </a:solidFill>
                <a:latin typeface="Calibri" panose="020F0502020204030204" charset="0"/>
                <a:cs typeface="Calibri" panose="020F0502020204030204" charset="0"/>
                <a:sym typeface="+mn-ea"/>
              </a:rPr>
              <a:t>Berkomitmen meningkatkan pelayanan kepada "pelanggan”.</a:t>
            </a:r>
          </a:p>
        </p:txBody>
      </p:sp>
      <p:pic>
        <p:nvPicPr>
          <p:cNvPr id="16" name="Picture 15" descr="Icon&#10;&#10;Description automatically generated">
            <a:extLst>
              <a:ext uri="{FF2B5EF4-FFF2-40B4-BE49-F238E27FC236}">
                <a16:creationId xmlns:a16="http://schemas.microsoft.com/office/drawing/2014/main" id="{2019FF02-B6CA-2EA4-C24D-63DE9DAD76A1}"/>
              </a:ext>
            </a:extLst>
          </p:cNvPr>
          <p:cNvPicPr>
            <a:picLocks noChangeAspect="1"/>
          </p:cNvPicPr>
          <p:nvPr/>
        </p:nvPicPr>
        <p:blipFill>
          <a:blip r:embed="rId8"/>
          <a:stretch>
            <a:fillRect/>
          </a:stretch>
        </p:blipFill>
        <p:spPr>
          <a:xfrm>
            <a:off x="2072042" y="1126015"/>
            <a:ext cx="1133861" cy="1455250"/>
          </a:xfrm>
          <a:prstGeom prst="rect">
            <a:avLst/>
          </a:prstGeom>
        </p:spPr>
      </p:pic>
      <p:pic>
        <p:nvPicPr>
          <p:cNvPr id="18" name="Picture 17" descr="Icon&#10;&#10;Description automatically generated">
            <a:extLst>
              <a:ext uri="{FF2B5EF4-FFF2-40B4-BE49-F238E27FC236}">
                <a16:creationId xmlns:a16="http://schemas.microsoft.com/office/drawing/2014/main" id="{CD46B6E1-B92F-402B-267E-3E7D1F36F9C8}"/>
              </a:ext>
            </a:extLst>
          </p:cNvPr>
          <p:cNvPicPr>
            <a:picLocks noChangeAspect="1"/>
          </p:cNvPicPr>
          <p:nvPr/>
        </p:nvPicPr>
        <p:blipFill>
          <a:blip r:embed="rId9"/>
          <a:stretch>
            <a:fillRect/>
          </a:stretch>
        </p:blipFill>
        <p:spPr>
          <a:xfrm>
            <a:off x="6771773" y="1117249"/>
            <a:ext cx="1133860" cy="1417959"/>
          </a:xfrm>
          <a:prstGeom prst="rect">
            <a:avLst/>
          </a:prstGeom>
        </p:spPr>
      </p:pic>
      <p:sp>
        <p:nvSpPr>
          <p:cNvPr id="51" name="Rounded Rectangle 8">
            <a:extLst>
              <a:ext uri="{FF2B5EF4-FFF2-40B4-BE49-F238E27FC236}">
                <a16:creationId xmlns:a16="http://schemas.microsoft.com/office/drawing/2014/main" id="{3F9A2CB8-92E4-FA58-A4F1-1C7F8EBC2D1D}"/>
              </a:ext>
            </a:extLst>
          </p:cNvPr>
          <p:cNvSpPr/>
          <p:nvPr/>
        </p:nvSpPr>
        <p:spPr>
          <a:xfrm>
            <a:off x="5226644" y="2408762"/>
            <a:ext cx="4217346" cy="3495368"/>
          </a:xfrm>
          <a:prstGeom prst="round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42900" indent="-342900" fontAlgn="auto">
              <a:spcAft>
                <a:spcPts val="1200"/>
              </a:spcAft>
              <a:buFont typeface="+mj-lt"/>
              <a:buAutoNum type="arabicPeriod"/>
            </a:pPr>
            <a:r>
              <a:rPr lang="en-US" sz="1600" b="1" dirty="0" err="1">
                <a:solidFill>
                  <a:schemeClr val="tx1"/>
                </a:solidFill>
                <a:latin typeface="Calibri" panose="020F0502020204030204" charset="0"/>
                <a:cs typeface="Calibri" panose="020F0502020204030204" charset="0"/>
                <a:sym typeface="+mn-ea"/>
              </a:rPr>
              <a:t>Terlambat</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masuk</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kerja</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Terlambat</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hadir</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dalam</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pertemuan</a:t>
            </a:r>
            <a:r>
              <a:rPr lang="en-US" sz="1600" b="1" dirty="0">
                <a:solidFill>
                  <a:schemeClr val="tx1"/>
                </a:solidFill>
                <a:latin typeface="Calibri" panose="020F0502020204030204" charset="0"/>
                <a:cs typeface="Calibri" panose="020F0502020204030204" charset="0"/>
                <a:sym typeface="+mn-ea"/>
              </a:rPr>
              <a:t>.</a:t>
            </a:r>
          </a:p>
          <a:p>
            <a:pPr marL="342900" indent="-342900" fontAlgn="auto">
              <a:spcAft>
                <a:spcPts val="1200"/>
              </a:spcAft>
              <a:buFont typeface="+mj-lt"/>
              <a:buAutoNum type="arabicPeriod"/>
            </a:pPr>
            <a:r>
              <a:rPr lang="en-US" sz="1600" b="1" dirty="0" err="1">
                <a:solidFill>
                  <a:schemeClr val="tx1"/>
                </a:solidFill>
                <a:latin typeface="Calibri" panose="020F0502020204030204" charset="0"/>
                <a:cs typeface="Calibri" panose="020F0502020204030204" charset="0"/>
                <a:sym typeface="+mn-ea"/>
              </a:rPr>
              <a:t>Sungkan</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mengemukakan</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pendapat</a:t>
            </a:r>
            <a:r>
              <a:rPr lang="en-US" sz="1600" b="1" dirty="0">
                <a:solidFill>
                  <a:schemeClr val="tx1"/>
                </a:solidFill>
                <a:latin typeface="Calibri" panose="020F0502020204030204" charset="0"/>
                <a:cs typeface="Calibri" panose="020F0502020204030204" charset="0"/>
                <a:sym typeface="+mn-ea"/>
              </a:rPr>
              <a:t>.</a:t>
            </a:r>
          </a:p>
          <a:p>
            <a:pPr marL="342900" indent="-342900" fontAlgn="auto">
              <a:spcAft>
                <a:spcPts val="1200"/>
              </a:spcAft>
              <a:buFont typeface="+mj-lt"/>
              <a:buAutoNum type="arabicPeriod"/>
            </a:pPr>
            <a:r>
              <a:rPr lang="en-US" sz="1600" b="1" dirty="0" err="1">
                <a:solidFill>
                  <a:schemeClr val="tx1"/>
                </a:solidFill>
                <a:latin typeface="Calibri" panose="020F0502020204030204" charset="0"/>
                <a:cs typeface="Calibri" panose="020F0502020204030204" charset="0"/>
                <a:sym typeface="+mn-ea"/>
              </a:rPr>
              <a:t>Bekerja</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mengikuti</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kebiasaan-kebiasaan</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sebelumnya</a:t>
            </a:r>
            <a:r>
              <a:rPr lang="en-US" sz="1600" b="1" dirty="0">
                <a:solidFill>
                  <a:schemeClr val="tx1"/>
                </a:solidFill>
                <a:latin typeface="Calibri" panose="020F0502020204030204" charset="0"/>
                <a:cs typeface="Calibri" panose="020F0502020204030204" charset="0"/>
                <a:sym typeface="+mn-ea"/>
              </a:rPr>
              <a:t>.</a:t>
            </a:r>
          </a:p>
          <a:p>
            <a:pPr marL="342900" indent="-342900" fontAlgn="auto">
              <a:spcAft>
                <a:spcPts val="1200"/>
              </a:spcAft>
              <a:buFont typeface="+mj-lt"/>
              <a:buAutoNum type="arabicPeriod"/>
            </a:pPr>
            <a:r>
              <a:rPr lang="en-US" sz="1600" b="1" dirty="0" err="1">
                <a:solidFill>
                  <a:schemeClr val="tx1"/>
                </a:solidFill>
                <a:latin typeface="Calibri" panose="020F0502020204030204" charset="0"/>
                <a:cs typeface="Calibri" panose="020F0502020204030204" charset="0"/>
                <a:sym typeface="+mn-ea"/>
              </a:rPr>
              <a:t>Cenderung</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bekerja</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secara</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individu</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enggan</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bekerjasama</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untuk</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menyelesaikan</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permasalahan</a:t>
            </a:r>
            <a:r>
              <a:rPr lang="en-US" sz="1600" b="1" dirty="0">
                <a:solidFill>
                  <a:schemeClr val="tx1"/>
                </a:solidFill>
                <a:latin typeface="Calibri" panose="020F0502020204030204" charset="0"/>
                <a:cs typeface="Calibri" panose="020F0502020204030204" charset="0"/>
                <a:sym typeface="+mn-ea"/>
              </a:rPr>
              <a:t> </a:t>
            </a:r>
            <a:r>
              <a:rPr lang="en-US" sz="1600" b="1" dirty="0" err="1">
                <a:solidFill>
                  <a:schemeClr val="tx1"/>
                </a:solidFill>
                <a:latin typeface="Calibri" panose="020F0502020204030204" charset="0"/>
                <a:cs typeface="Calibri" panose="020F0502020204030204" charset="0"/>
                <a:sym typeface="+mn-ea"/>
              </a:rPr>
              <a:t>operasional</a:t>
            </a:r>
            <a:r>
              <a:rPr lang="en-US" sz="1600" b="1" dirty="0">
                <a:solidFill>
                  <a:schemeClr val="tx1"/>
                </a:solidFill>
                <a:latin typeface="Calibri" panose="020F0502020204030204" charset="0"/>
                <a:cs typeface="Calibri" panose="020F0502020204030204" charset="0"/>
                <a:sym typeface="+mn-ea"/>
              </a:rPr>
              <a:t>.</a:t>
            </a:r>
          </a:p>
        </p:txBody>
      </p:sp>
    </p:spTree>
    <p:extLst>
      <p:ext uri="{BB962C8B-B14F-4D97-AF65-F5344CB8AC3E}">
        <p14:creationId xmlns:p14="http://schemas.microsoft.com/office/powerpoint/2010/main" val="1567105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92804" y="1648710"/>
            <a:ext cx="3075866" cy="1198411"/>
          </a:xfrm>
          <a:prstGeom prst="rect">
            <a:avLst/>
          </a:prstGeom>
          <a:blipFill>
            <a:blip r:embed="rId2" cstate="print"/>
            <a:stretch>
              <a:fillRect/>
            </a:stretch>
          </a:blipFill>
        </p:spPr>
        <p:txBody>
          <a:bodyPr wrap="square" lIns="0" tIns="0" rIns="0" bIns="0" rtlCol="0"/>
          <a:lstStyle/>
          <a:p>
            <a:endParaRPr/>
          </a:p>
        </p:txBody>
      </p:sp>
      <p:grpSp>
        <p:nvGrpSpPr>
          <p:cNvPr id="64" name="Group 63">
            <a:extLst>
              <a:ext uri="{FF2B5EF4-FFF2-40B4-BE49-F238E27FC236}">
                <a16:creationId xmlns:a16="http://schemas.microsoft.com/office/drawing/2014/main" id="{074F26E4-18FD-D237-4434-6FF052000445}"/>
              </a:ext>
            </a:extLst>
          </p:cNvPr>
          <p:cNvGrpSpPr/>
          <p:nvPr/>
        </p:nvGrpSpPr>
        <p:grpSpPr>
          <a:xfrm>
            <a:off x="4494377" y="490282"/>
            <a:ext cx="1897380" cy="803910"/>
            <a:chOff x="620701" y="697479"/>
            <a:chExt cx="1897380" cy="803910"/>
          </a:xfrm>
        </p:grpSpPr>
        <p:sp>
          <p:nvSpPr>
            <p:cNvPr id="4" name="object 4"/>
            <p:cNvSpPr/>
            <p:nvPr/>
          </p:nvSpPr>
          <p:spPr>
            <a:xfrm>
              <a:off x="620701" y="697479"/>
              <a:ext cx="1897380" cy="803910"/>
            </a:xfrm>
            <a:custGeom>
              <a:avLst/>
              <a:gdLst/>
              <a:ahLst/>
              <a:cxnLst/>
              <a:rect l="l" t="t" r="r" b="b"/>
              <a:pathLst>
                <a:path w="1897380" h="803910">
                  <a:moveTo>
                    <a:pt x="1589705" y="667923"/>
                  </a:moveTo>
                  <a:lnTo>
                    <a:pt x="336763" y="667923"/>
                  </a:lnTo>
                  <a:lnTo>
                    <a:pt x="363437" y="706018"/>
                  </a:lnTo>
                  <a:lnTo>
                    <a:pt x="396186" y="738969"/>
                  </a:lnTo>
                  <a:lnTo>
                    <a:pt x="434236" y="765979"/>
                  </a:lnTo>
                  <a:lnTo>
                    <a:pt x="476811" y="786256"/>
                  </a:lnTo>
                  <a:lnTo>
                    <a:pt x="523138" y="799004"/>
                  </a:lnTo>
                  <a:lnTo>
                    <a:pt x="572441" y="803430"/>
                  </a:lnTo>
                  <a:lnTo>
                    <a:pt x="618756" y="799516"/>
                  </a:lnTo>
                  <a:lnTo>
                    <a:pt x="662395" y="788268"/>
                  </a:lnTo>
                  <a:lnTo>
                    <a:pt x="702895" y="770300"/>
                  </a:lnTo>
                  <a:lnTo>
                    <a:pt x="739563" y="746283"/>
                  </a:lnTo>
                  <a:lnTo>
                    <a:pt x="771764" y="716872"/>
                  </a:lnTo>
                  <a:lnTo>
                    <a:pt x="1552292" y="716872"/>
                  </a:lnTo>
                  <a:lnTo>
                    <a:pt x="1563060" y="706018"/>
                  </a:lnTo>
                  <a:lnTo>
                    <a:pt x="1589705" y="667923"/>
                  </a:lnTo>
                  <a:close/>
                </a:path>
                <a:path w="1897380" h="803910">
                  <a:moveTo>
                    <a:pt x="1552292" y="716872"/>
                  </a:moveTo>
                  <a:lnTo>
                    <a:pt x="771764" y="716872"/>
                  </a:lnTo>
                  <a:lnTo>
                    <a:pt x="803964" y="746223"/>
                  </a:lnTo>
                  <a:lnTo>
                    <a:pt x="840629" y="770233"/>
                  </a:lnTo>
                  <a:lnTo>
                    <a:pt x="881125" y="788224"/>
                  </a:lnTo>
                  <a:lnTo>
                    <a:pt x="924818" y="799516"/>
                  </a:lnTo>
                  <a:lnTo>
                    <a:pt x="971074" y="803430"/>
                  </a:lnTo>
                  <a:lnTo>
                    <a:pt x="1025654" y="798013"/>
                  </a:lnTo>
                  <a:lnTo>
                    <a:pt x="1076484" y="782471"/>
                  </a:lnTo>
                  <a:lnTo>
                    <a:pt x="1122470" y="757866"/>
                  </a:lnTo>
                  <a:lnTo>
                    <a:pt x="1162518" y="725263"/>
                  </a:lnTo>
                  <a:lnTo>
                    <a:pt x="1543956" y="725263"/>
                  </a:lnTo>
                  <a:lnTo>
                    <a:pt x="1552292" y="716872"/>
                  </a:lnTo>
                  <a:close/>
                </a:path>
                <a:path w="1897380" h="803910">
                  <a:moveTo>
                    <a:pt x="1543956" y="725263"/>
                  </a:moveTo>
                  <a:lnTo>
                    <a:pt x="1162518" y="725263"/>
                  </a:lnTo>
                  <a:lnTo>
                    <a:pt x="1202661" y="757866"/>
                  </a:lnTo>
                  <a:lnTo>
                    <a:pt x="1248679" y="782471"/>
                  </a:lnTo>
                  <a:lnTo>
                    <a:pt x="1299477" y="798013"/>
                  </a:lnTo>
                  <a:lnTo>
                    <a:pt x="1353961" y="803430"/>
                  </a:lnTo>
                  <a:lnTo>
                    <a:pt x="1403334" y="799004"/>
                  </a:lnTo>
                  <a:lnTo>
                    <a:pt x="1449637" y="786290"/>
                  </a:lnTo>
                  <a:lnTo>
                    <a:pt x="1492219" y="766037"/>
                  </a:lnTo>
                  <a:lnTo>
                    <a:pt x="1530270" y="739037"/>
                  </a:lnTo>
                  <a:lnTo>
                    <a:pt x="1543956" y="725263"/>
                  </a:lnTo>
                  <a:close/>
                </a:path>
                <a:path w="1897380" h="803910">
                  <a:moveTo>
                    <a:pt x="1885735" y="610730"/>
                  </a:moveTo>
                  <a:lnTo>
                    <a:pt x="126423" y="610730"/>
                  </a:lnTo>
                  <a:lnTo>
                    <a:pt x="150525" y="642268"/>
                  </a:lnTo>
                  <a:lnTo>
                    <a:pt x="181919" y="666656"/>
                  </a:lnTo>
                  <a:lnTo>
                    <a:pt x="219100" y="682389"/>
                  </a:lnTo>
                  <a:lnTo>
                    <a:pt x="260564" y="687967"/>
                  </a:lnTo>
                  <a:lnTo>
                    <a:pt x="280992" y="686628"/>
                  </a:lnTo>
                  <a:lnTo>
                    <a:pt x="300609" y="682724"/>
                  </a:lnTo>
                  <a:lnTo>
                    <a:pt x="319254" y="676431"/>
                  </a:lnTo>
                  <a:lnTo>
                    <a:pt x="336763" y="667923"/>
                  </a:lnTo>
                  <a:lnTo>
                    <a:pt x="1740620" y="667923"/>
                  </a:lnTo>
                  <a:lnTo>
                    <a:pt x="1756726" y="658599"/>
                  </a:lnTo>
                  <a:lnTo>
                    <a:pt x="1780103" y="637778"/>
                  </a:lnTo>
                  <a:lnTo>
                    <a:pt x="1858260" y="637778"/>
                  </a:lnTo>
                  <a:lnTo>
                    <a:pt x="1874730" y="626839"/>
                  </a:lnTo>
                  <a:lnTo>
                    <a:pt x="1885735" y="610730"/>
                  </a:lnTo>
                  <a:close/>
                </a:path>
                <a:path w="1897380" h="803910">
                  <a:moveTo>
                    <a:pt x="1740620" y="667923"/>
                  </a:moveTo>
                  <a:lnTo>
                    <a:pt x="1589705" y="667923"/>
                  </a:lnTo>
                  <a:lnTo>
                    <a:pt x="1607195" y="676366"/>
                  </a:lnTo>
                  <a:lnTo>
                    <a:pt x="1625837" y="682666"/>
                  </a:lnTo>
                  <a:lnTo>
                    <a:pt x="1645459" y="686606"/>
                  </a:lnTo>
                  <a:lnTo>
                    <a:pt x="1665890" y="687967"/>
                  </a:lnTo>
                  <a:lnTo>
                    <a:pt x="1698896" y="684452"/>
                  </a:lnTo>
                  <a:lnTo>
                    <a:pt x="1729416" y="674409"/>
                  </a:lnTo>
                  <a:lnTo>
                    <a:pt x="1740620" y="667923"/>
                  </a:lnTo>
                  <a:close/>
                </a:path>
                <a:path w="1897380" h="803910">
                  <a:moveTo>
                    <a:pt x="1858260" y="637778"/>
                  </a:moveTo>
                  <a:lnTo>
                    <a:pt x="1780103" y="637778"/>
                  </a:lnTo>
                  <a:lnTo>
                    <a:pt x="1789254" y="642499"/>
                  </a:lnTo>
                  <a:lnTo>
                    <a:pt x="1799018" y="646069"/>
                  </a:lnTo>
                  <a:lnTo>
                    <a:pt x="1809322" y="648328"/>
                  </a:lnTo>
                  <a:lnTo>
                    <a:pt x="1820090" y="649116"/>
                  </a:lnTo>
                  <a:lnTo>
                    <a:pt x="1850185" y="643142"/>
                  </a:lnTo>
                  <a:lnTo>
                    <a:pt x="1858260" y="637778"/>
                  </a:lnTo>
                  <a:close/>
                </a:path>
                <a:path w="1897380" h="803910">
                  <a:moveTo>
                    <a:pt x="86118" y="450669"/>
                  </a:moveTo>
                  <a:lnTo>
                    <a:pt x="52604" y="457352"/>
                  </a:lnTo>
                  <a:lnTo>
                    <a:pt x="25229" y="475573"/>
                  </a:lnTo>
                  <a:lnTo>
                    <a:pt x="6769" y="502593"/>
                  </a:lnTo>
                  <a:lnTo>
                    <a:pt x="0" y="535672"/>
                  </a:lnTo>
                  <a:lnTo>
                    <a:pt x="6769" y="568756"/>
                  </a:lnTo>
                  <a:lnTo>
                    <a:pt x="25229" y="595775"/>
                  </a:lnTo>
                  <a:lnTo>
                    <a:pt x="52604" y="613994"/>
                  </a:lnTo>
                  <a:lnTo>
                    <a:pt x="86118" y="620675"/>
                  </a:lnTo>
                  <a:lnTo>
                    <a:pt x="96910" y="620017"/>
                  </a:lnTo>
                  <a:lnTo>
                    <a:pt x="107274" y="618092"/>
                  </a:lnTo>
                  <a:lnTo>
                    <a:pt x="117136" y="614972"/>
                  </a:lnTo>
                  <a:lnTo>
                    <a:pt x="126423" y="610730"/>
                  </a:lnTo>
                  <a:lnTo>
                    <a:pt x="1885735" y="610730"/>
                  </a:lnTo>
                  <a:lnTo>
                    <a:pt x="1891263" y="602639"/>
                  </a:lnTo>
                  <a:lnTo>
                    <a:pt x="1897321" y="572975"/>
                  </a:lnTo>
                  <a:lnTo>
                    <a:pt x="1891340" y="543309"/>
                  </a:lnTo>
                  <a:lnTo>
                    <a:pt x="1874861" y="519105"/>
                  </a:lnTo>
                  <a:lnTo>
                    <a:pt x="1850369" y="502798"/>
                  </a:lnTo>
                  <a:lnTo>
                    <a:pt x="1822684" y="497285"/>
                  </a:lnTo>
                  <a:lnTo>
                    <a:pt x="1815124" y="497285"/>
                  </a:lnTo>
                  <a:lnTo>
                    <a:pt x="1798540" y="460614"/>
                  </a:lnTo>
                  <a:lnTo>
                    <a:pt x="126423" y="460614"/>
                  </a:lnTo>
                  <a:lnTo>
                    <a:pt x="117114" y="456372"/>
                  </a:lnTo>
                  <a:lnTo>
                    <a:pt x="107215" y="453252"/>
                  </a:lnTo>
                  <a:lnTo>
                    <a:pt x="96844" y="451327"/>
                  </a:lnTo>
                  <a:lnTo>
                    <a:pt x="86118" y="450669"/>
                  </a:lnTo>
                  <a:close/>
                </a:path>
                <a:path w="1897380" h="803910">
                  <a:moveTo>
                    <a:pt x="1820352" y="496821"/>
                  </a:moveTo>
                  <a:lnTo>
                    <a:pt x="1818522" y="496821"/>
                  </a:lnTo>
                  <a:lnTo>
                    <a:pt x="1816823" y="497285"/>
                  </a:lnTo>
                  <a:lnTo>
                    <a:pt x="1822684" y="497285"/>
                  </a:lnTo>
                  <a:lnTo>
                    <a:pt x="1820352" y="496821"/>
                  </a:lnTo>
                  <a:close/>
                </a:path>
                <a:path w="1897380" h="803910">
                  <a:moveTo>
                    <a:pt x="260564" y="383376"/>
                  </a:moveTo>
                  <a:lnTo>
                    <a:pt x="219012" y="388955"/>
                  </a:lnTo>
                  <a:lnTo>
                    <a:pt x="181801" y="404688"/>
                  </a:lnTo>
                  <a:lnTo>
                    <a:pt x="150437" y="429075"/>
                  </a:lnTo>
                  <a:lnTo>
                    <a:pt x="126423" y="460614"/>
                  </a:lnTo>
                  <a:lnTo>
                    <a:pt x="1798540" y="460614"/>
                  </a:lnTo>
                  <a:lnTo>
                    <a:pt x="1794563" y="451822"/>
                  </a:lnTo>
                  <a:lnTo>
                    <a:pt x="1760893" y="415739"/>
                  </a:lnTo>
                  <a:lnTo>
                    <a:pt x="1738178" y="403421"/>
                  </a:lnTo>
                  <a:lnTo>
                    <a:pt x="336763" y="403421"/>
                  </a:lnTo>
                  <a:lnTo>
                    <a:pt x="319254" y="394983"/>
                  </a:lnTo>
                  <a:lnTo>
                    <a:pt x="300609" y="388683"/>
                  </a:lnTo>
                  <a:lnTo>
                    <a:pt x="280992" y="384740"/>
                  </a:lnTo>
                  <a:lnTo>
                    <a:pt x="260564" y="383376"/>
                  </a:lnTo>
                  <a:close/>
                </a:path>
                <a:path w="1897380" h="803910">
                  <a:moveTo>
                    <a:pt x="768458" y="84228"/>
                  </a:moveTo>
                  <a:lnTo>
                    <a:pt x="717025" y="89028"/>
                  </a:lnTo>
                  <a:lnTo>
                    <a:pt x="668854" y="102833"/>
                  </a:lnTo>
                  <a:lnTo>
                    <a:pt x="624835" y="124756"/>
                  </a:lnTo>
                  <a:lnTo>
                    <a:pt x="585856" y="153907"/>
                  </a:lnTo>
                  <a:lnTo>
                    <a:pt x="552807" y="189397"/>
                  </a:lnTo>
                  <a:lnTo>
                    <a:pt x="526577" y="230338"/>
                  </a:lnTo>
                  <a:lnTo>
                    <a:pt x="508056" y="275839"/>
                  </a:lnTo>
                  <a:lnTo>
                    <a:pt x="455455" y="294379"/>
                  </a:lnTo>
                  <a:lnTo>
                    <a:pt x="408536" y="322618"/>
                  </a:lnTo>
                  <a:lnTo>
                    <a:pt x="368553" y="359363"/>
                  </a:lnTo>
                  <a:lnTo>
                    <a:pt x="336763" y="403421"/>
                  </a:lnTo>
                  <a:lnTo>
                    <a:pt x="1589705" y="403421"/>
                  </a:lnTo>
                  <a:lnTo>
                    <a:pt x="1577962" y="384936"/>
                  </a:lnTo>
                  <a:lnTo>
                    <a:pt x="1564762" y="367512"/>
                  </a:lnTo>
                  <a:lnTo>
                    <a:pt x="1550213" y="351223"/>
                  </a:lnTo>
                  <a:lnTo>
                    <a:pt x="1534428" y="336141"/>
                  </a:lnTo>
                  <a:lnTo>
                    <a:pt x="1541356" y="320276"/>
                  </a:lnTo>
                  <a:lnTo>
                    <a:pt x="1546532" y="303539"/>
                  </a:lnTo>
                  <a:lnTo>
                    <a:pt x="1549772" y="286049"/>
                  </a:lnTo>
                  <a:lnTo>
                    <a:pt x="1550893" y="267920"/>
                  </a:lnTo>
                  <a:lnTo>
                    <a:pt x="1543023" y="219796"/>
                  </a:lnTo>
                  <a:lnTo>
                    <a:pt x="1521115" y="177991"/>
                  </a:lnTo>
                  <a:lnTo>
                    <a:pt x="1487722" y="145019"/>
                  </a:lnTo>
                  <a:lnTo>
                    <a:pt x="1470939" y="136443"/>
                  </a:lnTo>
                  <a:lnTo>
                    <a:pt x="1318809" y="136443"/>
                  </a:lnTo>
                  <a:lnTo>
                    <a:pt x="1295908" y="103344"/>
                  </a:lnTo>
                  <a:lnTo>
                    <a:pt x="868897" y="103344"/>
                  </a:lnTo>
                  <a:lnTo>
                    <a:pt x="845037" y="95177"/>
                  </a:lnTo>
                  <a:lnTo>
                    <a:pt x="820275" y="89181"/>
                  </a:lnTo>
                  <a:lnTo>
                    <a:pt x="794714" y="85488"/>
                  </a:lnTo>
                  <a:lnTo>
                    <a:pt x="768458" y="84228"/>
                  </a:lnTo>
                  <a:close/>
                </a:path>
                <a:path w="1897380" h="803910">
                  <a:moveTo>
                    <a:pt x="1665890" y="383376"/>
                  </a:moveTo>
                  <a:lnTo>
                    <a:pt x="1645459" y="384718"/>
                  </a:lnTo>
                  <a:lnTo>
                    <a:pt x="1625837" y="388624"/>
                  </a:lnTo>
                  <a:lnTo>
                    <a:pt x="1607195" y="394918"/>
                  </a:lnTo>
                  <a:lnTo>
                    <a:pt x="1589705" y="403421"/>
                  </a:lnTo>
                  <a:lnTo>
                    <a:pt x="1738178" y="403421"/>
                  </a:lnTo>
                  <a:lnTo>
                    <a:pt x="1717030" y="391953"/>
                  </a:lnTo>
                  <a:lnTo>
                    <a:pt x="1665890" y="383376"/>
                  </a:lnTo>
                  <a:close/>
                </a:path>
                <a:path w="1897380" h="803910">
                  <a:moveTo>
                    <a:pt x="1396693" y="115624"/>
                  </a:moveTo>
                  <a:lnTo>
                    <a:pt x="1375795" y="117019"/>
                  </a:lnTo>
                  <a:lnTo>
                    <a:pt x="1355742" y="121080"/>
                  </a:lnTo>
                  <a:lnTo>
                    <a:pt x="1336693" y="127617"/>
                  </a:lnTo>
                  <a:lnTo>
                    <a:pt x="1318809" y="136443"/>
                  </a:lnTo>
                  <a:lnTo>
                    <a:pt x="1470939" y="136443"/>
                  </a:lnTo>
                  <a:lnTo>
                    <a:pt x="1445397" y="123392"/>
                  </a:lnTo>
                  <a:lnTo>
                    <a:pt x="1396693" y="115624"/>
                  </a:lnTo>
                  <a:close/>
                </a:path>
                <a:path w="1897380" h="803910">
                  <a:moveTo>
                    <a:pt x="1082700" y="0"/>
                  </a:moveTo>
                  <a:lnTo>
                    <a:pt x="1031855" y="4721"/>
                  </a:lnTo>
                  <a:lnTo>
                    <a:pt x="984183" y="18297"/>
                  </a:lnTo>
                  <a:lnTo>
                    <a:pt x="940552" y="39847"/>
                  </a:lnTo>
                  <a:lnTo>
                    <a:pt x="901834" y="68490"/>
                  </a:lnTo>
                  <a:lnTo>
                    <a:pt x="868897" y="103344"/>
                  </a:lnTo>
                  <a:lnTo>
                    <a:pt x="1295908" y="103344"/>
                  </a:lnTo>
                  <a:lnTo>
                    <a:pt x="1259509" y="64877"/>
                  </a:lnTo>
                  <a:lnTo>
                    <a:pt x="1221380" y="37685"/>
                  </a:lnTo>
                  <a:lnTo>
                    <a:pt x="1178668" y="17278"/>
                  </a:lnTo>
                  <a:lnTo>
                    <a:pt x="1132174" y="4452"/>
                  </a:lnTo>
                  <a:lnTo>
                    <a:pt x="1082700" y="0"/>
                  </a:lnTo>
                  <a:close/>
                </a:path>
              </a:pathLst>
            </a:custGeom>
            <a:solidFill>
              <a:srgbClr val="9ED6F1"/>
            </a:solidFill>
          </p:spPr>
          <p:txBody>
            <a:bodyPr wrap="square" lIns="0" tIns="0" rIns="0" bIns="0" rtlCol="0"/>
            <a:lstStyle/>
            <a:p>
              <a:endParaRPr/>
            </a:p>
          </p:txBody>
        </p:sp>
        <p:sp>
          <p:nvSpPr>
            <p:cNvPr id="5" name="object 5"/>
            <p:cNvSpPr/>
            <p:nvPr/>
          </p:nvSpPr>
          <p:spPr>
            <a:xfrm>
              <a:off x="706820" y="697479"/>
              <a:ext cx="1729105" cy="497205"/>
            </a:xfrm>
            <a:custGeom>
              <a:avLst/>
              <a:gdLst/>
              <a:ahLst/>
              <a:cxnLst/>
              <a:rect l="l" t="t" r="r" b="b"/>
              <a:pathLst>
                <a:path w="1729105" h="497205">
                  <a:moveTo>
                    <a:pt x="174446" y="383376"/>
                  </a:moveTo>
                  <a:lnTo>
                    <a:pt x="132893" y="388955"/>
                  </a:lnTo>
                  <a:lnTo>
                    <a:pt x="95683" y="404688"/>
                  </a:lnTo>
                  <a:lnTo>
                    <a:pt x="64318" y="429075"/>
                  </a:lnTo>
                  <a:lnTo>
                    <a:pt x="46920" y="451926"/>
                  </a:lnTo>
                  <a:lnTo>
                    <a:pt x="1729006" y="496976"/>
                  </a:lnTo>
                  <a:lnTo>
                    <a:pt x="1708446" y="451601"/>
                  </a:lnTo>
                  <a:lnTo>
                    <a:pt x="1674791" y="415565"/>
                  </a:lnTo>
                  <a:lnTo>
                    <a:pt x="1652400" y="403421"/>
                  </a:lnTo>
                  <a:lnTo>
                    <a:pt x="250644" y="403421"/>
                  </a:lnTo>
                  <a:lnTo>
                    <a:pt x="233135" y="394983"/>
                  </a:lnTo>
                  <a:lnTo>
                    <a:pt x="214490" y="388683"/>
                  </a:lnTo>
                  <a:lnTo>
                    <a:pt x="194873" y="384740"/>
                  </a:lnTo>
                  <a:lnTo>
                    <a:pt x="174446" y="383376"/>
                  </a:lnTo>
                  <a:close/>
                </a:path>
                <a:path w="1729105" h="497205">
                  <a:moveTo>
                    <a:pt x="0" y="450669"/>
                  </a:moveTo>
                  <a:lnTo>
                    <a:pt x="10725" y="451327"/>
                  </a:lnTo>
                  <a:lnTo>
                    <a:pt x="21096" y="453252"/>
                  </a:lnTo>
                  <a:lnTo>
                    <a:pt x="30996" y="456372"/>
                  </a:lnTo>
                  <a:lnTo>
                    <a:pt x="40305" y="460614"/>
                  </a:lnTo>
                  <a:lnTo>
                    <a:pt x="46920" y="451926"/>
                  </a:lnTo>
                  <a:lnTo>
                    <a:pt x="0" y="450669"/>
                  </a:lnTo>
                  <a:close/>
                </a:path>
                <a:path w="1729105" h="497205">
                  <a:moveTo>
                    <a:pt x="682339" y="84228"/>
                  </a:moveTo>
                  <a:lnTo>
                    <a:pt x="630906" y="89028"/>
                  </a:lnTo>
                  <a:lnTo>
                    <a:pt x="582735" y="102833"/>
                  </a:lnTo>
                  <a:lnTo>
                    <a:pt x="538716" y="124756"/>
                  </a:lnTo>
                  <a:lnTo>
                    <a:pt x="499737" y="153907"/>
                  </a:lnTo>
                  <a:lnTo>
                    <a:pt x="466688" y="189397"/>
                  </a:lnTo>
                  <a:lnTo>
                    <a:pt x="440458" y="230338"/>
                  </a:lnTo>
                  <a:lnTo>
                    <a:pt x="421937" y="275839"/>
                  </a:lnTo>
                  <a:lnTo>
                    <a:pt x="369337" y="294379"/>
                  </a:lnTo>
                  <a:lnTo>
                    <a:pt x="322417" y="322618"/>
                  </a:lnTo>
                  <a:lnTo>
                    <a:pt x="282435" y="359363"/>
                  </a:lnTo>
                  <a:lnTo>
                    <a:pt x="250644" y="403421"/>
                  </a:lnTo>
                  <a:lnTo>
                    <a:pt x="1652400" y="403421"/>
                  </a:lnTo>
                  <a:lnTo>
                    <a:pt x="1652115" y="403266"/>
                  </a:lnTo>
                  <a:lnTo>
                    <a:pt x="1503717" y="403266"/>
                  </a:lnTo>
                  <a:lnTo>
                    <a:pt x="1491942" y="384740"/>
                  </a:lnTo>
                  <a:lnTo>
                    <a:pt x="1478773" y="367358"/>
                  </a:lnTo>
                  <a:lnTo>
                    <a:pt x="1464225" y="351068"/>
                  </a:lnTo>
                  <a:lnTo>
                    <a:pt x="1448440" y="335986"/>
                  </a:lnTo>
                  <a:lnTo>
                    <a:pt x="1455368" y="320121"/>
                  </a:lnTo>
                  <a:lnTo>
                    <a:pt x="1460544" y="303385"/>
                  </a:lnTo>
                  <a:lnTo>
                    <a:pt x="1463784" y="285894"/>
                  </a:lnTo>
                  <a:lnTo>
                    <a:pt x="1464905" y="267765"/>
                  </a:lnTo>
                  <a:lnTo>
                    <a:pt x="1457048" y="219642"/>
                  </a:lnTo>
                  <a:lnTo>
                    <a:pt x="1435165" y="177837"/>
                  </a:lnTo>
                  <a:lnTo>
                    <a:pt x="1401791" y="144864"/>
                  </a:lnTo>
                  <a:lnTo>
                    <a:pt x="1385005" y="136288"/>
                  </a:lnTo>
                  <a:lnTo>
                    <a:pt x="1232952" y="136288"/>
                  </a:lnTo>
                  <a:lnTo>
                    <a:pt x="1210024" y="103344"/>
                  </a:lnTo>
                  <a:lnTo>
                    <a:pt x="782778" y="103344"/>
                  </a:lnTo>
                  <a:lnTo>
                    <a:pt x="758918" y="95177"/>
                  </a:lnTo>
                  <a:lnTo>
                    <a:pt x="734156" y="89181"/>
                  </a:lnTo>
                  <a:lnTo>
                    <a:pt x="708596" y="85488"/>
                  </a:lnTo>
                  <a:lnTo>
                    <a:pt x="682339" y="84228"/>
                  </a:lnTo>
                  <a:close/>
                </a:path>
                <a:path w="1729105" h="497205">
                  <a:moveTo>
                    <a:pt x="1579902" y="383222"/>
                  </a:moveTo>
                  <a:lnTo>
                    <a:pt x="1559471" y="384561"/>
                  </a:lnTo>
                  <a:lnTo>
                    <a:pt x="1539849" y="388465"/>
                  </a:lnTo>
                  <a:lnTo>
                    <a:pt x="1521207" y="394758"/>
                  </a:lnTo>
                  <a:lnTo>
                    <a:pt x="1503717" y="403266"/>
                  </a:lnTo>
                  <a:lnTo>
                    <a:pt x="1652115" y="403266"/>
                  </a:lnTo>
                  <a:lnTo>
                    <a:pt x="1630967" y="391796"/>
                  </a:lnTo>
                  <a:lnTo>
                    <a:pt x="1579902" y="383222"/>
                  </a:lnTo>
                  <a:close/>
                </a:path>
                <a:path w="1729105" h="497205">
                  <a:moveTo>
                    <a:pt x="1310705" y="115469"/>
                  </a:moveTo>
                  <a:lnTo>
                    <a:pt x="1289809" y="116865"/>
                  </a:lnTo>
                  <a:lnTo>
                    <a:pt x="1269770" y="120925"/>
                  </a:lnTo>
                  <a:lnTo>
                    <a:pt x="1250761" y="127463"/>
                  </a:lnTo>
                  <a:lnTo>
                    <a:pt x="1232952" y="136288"/>
                  </a:lnTo>
                  <a:lnTo>
                    <a:pt x="1385005" y="136288"/>
                  </a:lnTo>
                  <a:lnTo>
                    <a:pt x="1359460" y="123237"/>
                  </a:lnTo>
                  <a:lnTo>
                    <a:pt x="1310705" y="115469"/>
                  </a:lnTo>
                  <a:close/>
                </a:path>
                <a:path w="1729105" h="497205">
                  <a:moveTo>
                    <a:pt x="996581" y="0"/>
                  </a:moveTo>
                  <a:lnTo>
                    <a:pt x="945736" y="4721"/>
                  </a:lnTo>
                  <a:lnTo>
                    <a:pt x="898064" y="18297"/>
                  </a:lnTo>
                  <a:lnTo>
                    <a:pt x="854433" y="39847"/>
                  </a:lnTo>
                  <a:lnTo>
                    <a:pt x="815715" y="68490"/>
                  </a:lnTo>
                  <a:lnTo>
                    <a:pt x="782778" y="103344"/>
                  </a:lnTo>
                  <a:lnTo>
                    <a:pt x="1210024" y="103344"/>
                  </a:lnTo>
                  <a:lnTo>
                    <a:pt x="1173468" y="64832"/>
                  </a:lnTo>
                  <a:lnTo>
                    <a:pt x="1135294" y="37665"/>
                  </a:lnTo>
                  <a:lnTo>
                    <a:pt x="1092559" y="17272"/>
                  </a:lnTo>
                  <a:lnTo>
                    <a:pt x="1046056" y="4451"/>
                  </a:lnTo>
                  <a:lnTo>
                    <a:pt x="996581" y="0"/>
                  </a:lnTo>
                  <a:close/>
                </a:path>
              </a:pathLst>
            </a:custGeom>
            <a:solidFill>
              <a:srgbClr val="FFFFFF"/>
            </a:solidFill>
          </p:spPr>
          <p:txBody>
            <a:bodyPr wrap="square" lIns="0" tIns="0" rIns="0" bIns="0" rtlCol="0"/>
            <a:lstStyle/>
            <a:p>
              <a:endParaRPr/>
            </a:p>
          </p:txBody>
        </p:sp>
        <p:sp>
          <p:nvSpPr>
            <p:cNvPr id="6" name="object 6"/>
            <p:cNvSpPr/>
            <p:nvPr/>
          </p:nvSpPr>
          <p:spPr>
            <a:xfrm>
              <a:off x="637548" y="923749"/>
              <a:ext cx="1868170" cy="511809"/>
            </a:xfrm>
            <a:custGeom>
              <a:avLst/>
              <a:gdLst/>
              <a:ahLst/>
              <a:cxnLst/>
              <a:rect l="l" t="t" r="r" b="b"/>
              <a:pathLst>
                <a:path w="1868170" h="511809">
                  <a:moveTo>
                    <a:pt x="1671782" y="425026"/>
                  </a:moveTo>
                  <a:lnTo>
                    <a:pt x="874567" y="425026"/>
                  </a:lnTo>
                  <a:lnTo>
                    <a:pt x="901508" y="460201"/>
                  </a:lnTo>
                  <a:lnTo>
                    <a:pt x="936598" y="487436"/>
                  </a:lnTo>
                  <a:lnTo>
                    <a:pt x="978183" y="505027"/>
                  </a:lnTo>
                  <a:lnTo>
                    <a:pt x="1024611" y="511270"/>
                  </a:lnTo>
                  <a:lnTo>
                    <a:pt x="1061173" y="507417"/>
                  </a:lnTo>
                  <a:lnTo>
                    <a:pt x="1095004" y="496410"/>
                  </a:lnTo>
                  <a:lnTo>
                    <a:pt x="1125323" y="479080"/>
                  </a:lnTo>
                  <a:lnTo>
                    <a:pt x="1151343" y="456258"/>
                  </a:lnTo>
                  <a:lnTo>
                    <a:pt x="1647885" y="456258"/>
                  </a:lnTo>
                  <a:lnTo>
                    <a:pt x="1671782" y="425026"/>
                  </a:lnTo>
                  <a:close/>
                </a:path>
                <a:path w="1868170" h="511809">
                  <a:moveTo>
                    <a:pt x="1647885" y="456258"/>
                  </a:moveTo>
                  <a:lnTo>
                    <a:pt x="1151343" y="456258"/>
                  </a:lnTo>
                  <a:lnTo>
                    <a:pt x="1177391" y="479080"/>
                  </a:lnTo>
                  <a:lnTo>
                    <a:pt x="1207747" y="496410"/>
                  </a:lnTo>
                  <a:lnTo>
                    <a:pt x="1241587" y="507417"/>
                  </a:lnTo>
                  <a:lnTo>
                    <a:pt x="1278088" y="511270"/>
                  </a:lnTo>
                  <a:lnTo>
                    <a:pt x="1312791" y="507827"/>
                  </a:lnTo>
                  <a:lnTo>
                    <a:pt x="1345140" y="497944"/>
                  </a:lnTo>
                  <a:lnTo>
                    <a:pt x="1374435" y="482293"/>
                  </a:lnTo>
                  <a:lnTo>
                    <a:pt x="1399971" y="461541"/>
                  </a:lnTo>
                  <a:lnTo>
                    <a:pt x="1643140" y="461541"/>
                  </a:lnTo>
                  <a:lnTo>
                    <a:pt x="1644868" y="460201"/>
                  </a:lnTo>
                  <a:lnTo>
                    <a:pt x="1647885" y="456258"/>
                  </a:lnTo>
                  <a:close/>
                </a:path>
                <a:path w="1868170" h="511809">
                  <a:moveTo>
                    <a:pt x="1643140" y="461541"/>
                  </a:moveTo>
                  <a:lnTo>
                    <a:pt x="1399971" y="461541"/>
                  </a:lnTo>
                  <a:lnTo>
                    <a:pt x="1425433" y="482293"/>
                  </a:lnTo>
                  <a:lnTo>
                    <a:pt x="1454693" y="497944"/>
                  </a:lnTo>
                  <a:lnTo>
                    <a:pt x="1487040" y="507827"/>
                  </a:lnTo>
                  <a:lnTo>
                    <a:pt x="1521763" y="511270"/>
                  </a:lnTo>
                  <a:lnTo>
                    <a:pt x="1568156" y="505027"/>
                  </a:lnTo>
                  <a:lnTo>
                    <a:pt x="1609759" y="487436"/>
                  </a:lnTo>
                  <a:lnTo>
                    <a:pt x="1643140" y="461541"/>
                  </a:lnTo>
                  <a:close/>
                </a:path>
                <a:path w="1868170" h="511809">
                  <a:moveTo>
                    <a:pt x="1860100" y="388665"/>
                  </a:moveTo>
                  <a:lnTo>
                    <a:pt x="740752" y="388665"/>
                  </a:lnTo>
                  <a:lnTo>
                    <a:pt x="756054" y="408728"/>
                  </a:lnTo>
                  <a:lnTo>
                    <a:pt x="776032" y="424231"/>
                  </a:lnTo>
                  <a:lnTo>
                    <a:pt x="799701" y="434228"/>
                  </a:lnTo>
                  <a:lnTo>
                    <a:pt x="826072" y="437770"/>
                  </a:lnTo>
                  <a:lnTo>
                    <a:pt x="839078" y="436915"/>
                  </a:lnTo>
                  <a:lnTo>
                    <a:pt x="851564" y="434426"/>
                  </a:lnTo>
                  <a:lnTo>
                    <a:pt x="863428" y="430424"/>
                  </a:lnTo>
                  <a:lnTo>
                    <a:pt x="874567" y="425026"/>
                  </a:lnTo>
                  <a:lnTo>
                    <a:pt x="1767815" y="425026"/>
                  </a:lnTo>
                  <a:lnTo>
                    <a:pt x="1778186" y="419018"/>
                  </a:lnTo>
                  <a:lnTo>
                    <a:pt x="1793051" y="405756"/>
                  </a:lnTo>
                  <a:lnTo>
                    <a:pt x="1842621" y="405756"/>
                  </a:lnTo>
                  <a:lnTo>
                    <a:pt x="1853245" y="398681"/>
                  </a:lnTo>
                  <a:lnTo>
                    <a:pt x="1860100" y="388665"/>
                  </a:lnTo>
                  <a:close/>
                </a:path>
                <a:path w="1868170" h="511809">
                  <a:moveTo>
                    <a:pt x="1767815" y="425026"/>
                  </a:moveTo>
                  <a:lnTo>
                    <a:pt x="1671782" y="425026"/>
                  </a:lnTo>
                  <a:lnTo>
                    <a:pt x="1682959" y="430424"/>
                  </a:lnTo>
                  <a:lnTo>
                    <a:pt x="1694847" y="434426"/>
                  </a:lnTo>
                  <a:lnTo>
                    <a:pt x="1707322" y="436915"/>
                  </a:lnTo>
                  <a:lnTo>
                    <a:pt x="1720263" y="437770"/>
                  </a:lnTo>
                  <a:lnTo>
                    <a:pt x="1741303" y="435522"/>
                  </a:lnTo>
                  <a:lnTo>
                    <a:pt x="1760774" y="429106"/>
                  </a:lnTo>
                  <a:lnTo>
                    <a:pt x="1767815" y="425026"/>
                  </a:lnTo>
                  <a:close/>
                </a:path>
                <a:path w="1868170" h="511809">
                  <a:moveTo>
                    <a:pt x="1842621" y="405756"/>
                  </a:moveTo>
                  <a:lnTo>
                    <a:pt x="1793051" y="405756"/>
                  </a:lnTo>
                  <a:lnTo>
                    <a:pt x="1798852" y="408771"/>
                  </a:lnTo>
                  <a:lnTo>
                    <a:pt x="1805057" y="411017"/>
                  </a:lnTo>
                  <a:lnTo>
                    <a:pt x="1811630" y="412418"/>
                  </a:lnTo>
                  <a:lnTo>
                    <a:pt x="1818533" y="412902"/>
                  </a:lnTo>
                  <a:lnTo>
                    <a:pt x="1837623" y="409084"/>
                  </a:lnTo>
                  <a:lnTo>
                    <a:pt x="1842621" y="405756"/>
                  </a:lnTo>
                  <a:close/>
                </a:path>
                <a:path w="1868170" h="511809">
                  <a:moveTo>
                    <a:pt x="1863475" y="345299"/>
                  </a:moveTo>
                  <a:lnTo>
                    <a:pt x="161221" y="345299"/>
                  </a:lnTo>
                  <a:lnTo>
                    <a:pt x="181464" y="371750"/>
                  </a:lnTo>
                  <a:lnTo>
                    <a:pt x="207836" y="392212"/>
                  </a:lnTo>
                  <a:lnTo>
                    <a:pt x="239081" y="405419"/>
                  </a:lnTo>
                  <a:lnTo>
                    <a:pt x="273944" y="410103"/>
                  </a:lnTo>
                  <a:lnTo>
                    <a:pt x="301444" y="407206"/>
                  </a:lnTo>
                  <a:lnTo>
                    <a:pt x="326882" y="398932"/>
                  </a:lnTo>
                  <a:lnTo>
                    <a:pt x="349663" y="385909"/>
                  </a:lnTo>
                  <a:lnTo>
                    <a:pt x="369195" y="368762"/>
                  </a:lnTo>
                  <a:lnTo>
                    <a:pt x="1866775" y="368762"/>
                  </a:lnTo>
                  <a:lnTo>
                    <a:pt x="1867668" y="364415"/>
                  </a:lnTo>
                  <a:lnTo>
                    <a:pt x="1863719" y="345653"/>
                  </a:lnTo>
                  <a:lnTo>
                    <a:pt x="1863475" y="345299"/>
                  </a:lnTo>
                  <a:close/>
                </a:path>
                <a:path w="1868170" h="511809">
                  <a:moveTo>
                    <a:pt x="1866775" y="368762"/>
                  </a:moveTo>
                  <a:lnTo>
                    <a:pt x="369195" y="368762"/>
                  </a:lnTo>
                  <a:lnTo>
                    <a:pt x="388814" y="385909"/>
                  </a:lnTo>
                  <a:lnTo>
                    <a:pt x="411622" y="398932"/>
                  </a:lnTo>
                  <a:lnTo>
                    <a:pt x="437029" y="407206"/>
                  </a:lnTo>
                  <a:lnTo>
                    <a:pt x="464447" y="410103"/>
                  </a:lnTo>
                  <a:lnTo>
                    <a:pt x="490541" y="407510"/>
                  </a:lnTo>
                  <a:lnTo>
                    <a:pt x="514862" y="400082"/>
                  </a:lnTo>
                  <a:lnTo>
                    <a:pt x="536880" y="388341"/>
                  </a:lnTo>
                  <a:lnTo>
                    <a:pt x="556065" y="372812"/>
                  </a:lnTo>
                  <a:lnTo>
                    <a:pt x="1865943" y="372812"/>
                  </a:lnTo>
                  <a:lnTo>
                    <a:pt x="1866775" y="368762"/>
                  </a:lnTo>
                  <a:close/>
                </a:path>
                <a:path w="1868170" h="511809">
                  <a:moveTo>
                    <a:pt x="1865943" y="372812"/>
                  </a:moveTo>
                  <a:lnTo>
                    <a:pt x="556065" y="372812"/>
                  </a:lnTo>
                  <a:lnTo>
                    <a:pt x="575258" y="388407"/>
                  </a:lnTo>
                  <a:lnTo>
                    <a:pt x="597279" y="400140"/>
                  </a:lnTo>
                  <a:lnTo>
                    <a:pt x="621602" y="407532"/>
                  </a:lnTo>
                  <a:lnTo>
                    <a:pt x="647697" y="410103"/>
                  </a:lnTo>
                  <a:lnTo>
                    <a:pt x="664272" y="409026"/>
                  </a:lnTo>
                  <a:lnTo>
                    <a:pt x="680168" y="405925"/>
                  </a:lnTo>
                  <a:lnTo>
                    <a:pt x="695297" y="400988"/>
                  </a:lnTo>
                  <a:lnTo>
                    <a:pt x="709573" y="394405"/>
                  </a:lnTo>
                  <a:lnTo>
                    <a:pt x="722956" y="394405"/>
                  </a:lnTo>
                  <a:lnTo>
                    <a:pt x="728508" y="393358"/>
                  </a:lnTo>
                  <a:lnTo>
                    <a:pt x="734791" y="391362"/>
                  </a:lnTo>
                  <a:lnTo>
                    <a:pt x="740752" y="388665"/>
                  </a:lnTo>
                  <a:lnTo>
                    <a:pt x="1860100" y="388665"/>
                  </a:lnTo>
                  <a:lnTo>
                    <a:pt x="1863795" y="383266"/>
                  </a:lnTo>
                  <a:lnTo>
                    <a:pt x="1865943" y="372812"/>
                  </a:lnTo>
                  <a:close/>
                </a:path>
                <a:path w="1868170" h="511809">
                  <a:moveTo>
                    <a:pt x="722956" y="394405"/>
                  </a:moveTo>
                  <a:lnTo>
                    <a:pt x="709573" y="394405"/>
                  </a:lnTo>
                  <a:lnTo>
                    <a:pt x="711467" y="394560"/>
                  </a:lnTo>
                  <a:lnTo>
                    <a:pt x="713192" y="395024"/>
                  </a:lnTo>
                  <a:lnTo>
                    <a:pt x="715087" y="395024"/>
                  </a:lnTo>
                  <a:lnTo>
                    <a:pt x="721931" y="394598"/>
                  </a:lnTo>
                  <a:lnTo>
                    <a:pt x="722956" y="394405"/>
                  </a:lnTo>
                  <a:close/>
                </a:path>
                <a:path w="1868170" h="511809">
                  <a:moveTo>
                    <a:pt x="1827762" y="317954"/>
                  </a:moveTo>
                  <a:lnTo>
                    <a:pt x="60455" y="317954"/>
                  </a:lnTo>
                  <a:lnTo>
                    <a:pt x="71998" y="333043"/>
                  </a:lnTo>
                  <a:lnTo>
                    <a:pt x="87024" y="344720"/>
                  </a:lnTo>
                  <a:lnTo>
                    <a:pt x="104826" y="352260"/>
                  </a:lnTo>
                  <a:lnTo>
                    <a:pt x="124696" y="354935"/>
                  </a:lnTo>
                  <a:lnTo>
                    <a:pt x="134454" y="354282"/>
                  </a:lnTo>
                  <a:lnTo>
                    <a:pt x="143841" y="352390"/>
                  </a:lnTo>
                  <a:lnTo>
                    <a:pt x="152787" y="349362"/>
                  </a:lnTo>
                  <a:lnTo>
                    <a:pt x="161221" y="345299"/>
                  </a:lnTo>
                  <a:lnTo>
                    <a:pt x="1863475" y="345299"/>
                  </a:lnTo>
                  <a:lnTo>
                    <a:pt x="1853130" y="330285"/>
                  </a:lnTo>
                  <a:lnTo>
                    <a:pt x="1837494" y="319899"/>
                  </a:lnTo>
                  <a:lnTo>
                    <a:pt x="1827762" y="317954"/>
                  </a:lnTo>
                  <a:close/>
                </a:path>
                <a:path w="1868170" h="511809">
                  <a:moveTo>
                    <a:pt x="48175" y="241335"/>
                  </a:moveTo>
                  <a:lnTo>
                    <a:pt x="41248" y="241335"/>
                  </a:lnTo>
                  <a:lnTo>
                    <a:pt x="25238" y="244529"/>
                  </a:lnTo>
                  <a:lnTo>
                    <a:pt x="12122" y="253246"/>
                  </a:lnTo>
                  <a:lnTo>
                    <a:pt x="3256" y="266187"/>
                  </a:lnTo>
                  <a:lnTo>
                    <a:pt x="0" y="282057"/>
                  </a:lnTo>
                  <a:lnTo>
                    <a:pt x="3234" y="297924"/>
                  </a:lnTo>
                  <a:lnTo>
                    <a:pt x="12063" y="310861"/>
                  </a:lnTo>
                  <a:lnTo>
                    <a:pt x="25172" y="319573"/>
                  </a:lnTo>
                  <a:lnTo>
                    <a:pt x="41248" y="322765"/>
                  </a:lnTo>
                  <a:lnTo>
                    <a:pt x="48175" y="322765"/>
                  </a:lnTo>
                  <a:lnTo>
                    <a:pt x="54788" y="321062"/>
                  </a:lnTo>
                  <a:lnTo>
                    <a:pt x="60455" y="317954"/>
                  </a:lnTo>
                  <a:lnTo>
                    <a:pt x="1827762" y="317954"/>
                  </a:lnTo>
                  <a:lnTo>
                    <a:pt x="1819952" y="316393"/>
                  </a:lnTo>
                  <a:lnTo>
                    <a:pt x="1815136" y="316393"/>
                  </a:lnTo>
                  <a:lnTo>
                    <a:pt x="1802037" y="287483"/>
                  </a:lnTo>
                  <a:lnTo>
                    <a:pt x="1780620" y="264490"/>
                  </a:lnTo>
                  <a:lnTo>
                    <a:pt x="1766059" y="256569"/>
                  </a:lnTo>
                  <a:lnTo>
                    <a:pt x="1671651" y="256569"/>
                  </a:lnTo>
                  <a:lnTo>
                    <a:pt x="1665072" y="246159"/>
                  </a:lnTo>
                  <a:lnTo>
                    <a:pt x="60455" y="246159"/>
                  </a:lnTo>
                  <a:lnTo>
                    <a:pt x="54631" y="243206"/>
                  </a:lnTo>
                  <a:lnTo>
                    <a:pt x="48175" y="241335"/>
                  </a:lnTo>
                  <a:close/>
                </a:path>
                <a:path w="1868170" h="511809">
                  <a:moveTo>
                    <a:pt x="1818403" y="316083"/>
                  </a:moveTo>
                  <a:lnTo>
                    <a:pt x="1817357" y="316083"/>
                  </a:lnTo>
                  <a:lnTo>
                    <a:pt x="1816181" y="316393"/>
                  </a:lnTo>
                  <a:lnTo>
                    <a:pt x="1819952" y="316393"/>
                  </a:lnTo>
                  <a:lnTo>
                    <a:pt x="1818403" y="316083"/>
                  </a:lnTo>
                  <a:close/>
                </a:path>
                <a:path w="1868170" h="511809">
                  <a:moveTo>
                    <a:pt x="1720133" y="243825"/>
                  </a:moveTo>
                  <a:lnTo>
                    <a:pt x="1707136" y="244679"/>
                  </a:lnTo>
                  <a:lnTo>
                    <a:pt x="1694667" y="247164"/>
                  </a:lnTo>
                  <a:lnTo>
                    <a:pt x="1682810" y="251165"/>
                  </a:lnTo>
                  <a:lnTo>
                    <a:pt x="1671651" y="256569"/>
                  </a:lnTo>
                  <a:lnTo>
                    <a:pt x="1766059" y="256569"/>
                  </a:lnTo>
                  <a:lnTo>
                    <a:pt x="1752710" y="249306"/>
                  </a:lnTo>
                  <a:lnTo>
                    <a:pt x="1720133" y="243825"/>
                  </a:lnTo>
                  <a:close/>
                </a:path>
                <a:path w="1868170" h="511809">
                  <a:moveTo>
                    <a:pt x="124696" y="209166"/>
                  </a:moveTo>
                  <a:lnTo>
                    <a:pt x="104826" y="211842"/>
                  </a:lnTo>
                  <a:lnTo>
                    <a:pt x="87024" y="219386"/>
                  </a:lnTo>
                  <a:lnTo>
                    <a:pt x="71998" y="231068"/>
                  </a:lnTo>
                  <a:lnTo>
                    <a:pt x="60455" y="246159"/>
                  </a:lnTo>
                  <a:lnTo>
                    <a:pt x="1665072" y="246159"/>
                  </a:lnTo>
                  <a:lnTo>
                    <a:pt x="161221" y="218646"/>
                  </a:lnTo>
                  <a:lnTo>
                    <a:pt x="152875" y="214607"/>
                  </a:lnTo>
                  <a:lnTo>
                    <a:pt x="143958" y="211633"/>
                  </a:lnTo>
                  <a:lnTo>
                    <a:pt x="134542" y="209795"/>
                  </a:lnTo>
                  <a:lnTo>
                    <a:pt x="124696" y="209166"/>
                  </a:lnTo>
                  <a:close/>
                </a:path>
                <a:path w="1868170" h="511809">
                  <a:moveTo>
                    <a:pt x="367614" y="65886"/>
                  </a:moveTo>
                  <a:lnTo>
                    <a:pt x="325572" y="72761"/>
                  </a:lnTo>
                  <a:lnTo>
                    <a:pt x="289287" y="91858"/>
                  </a:lnTo>
                  <a:lnTo>
                    <a:pt x="261032" y="120891"/>
                  </a:lnTo>
                  <a:lnTo>
                    <a:pt x="243078" y="157571"/>
                  </a:lnTo>
                  <a:lnTo>
                    <a:pt x="217915" y="166417"/>
                  </a:lnTo>
                  <a:lnTo>
                    <a:pt x="195480" y="179953"/>
                  </a:lnTo>
                  <a:lnTo>
                    <a:pt x="176380" y="197567"/>
                  </a:lnTo>
                  <a:lnTo>
                    <a:pt x="161221" y="218646"/>
                  </a:lnTo>
                  <a:lnTo>
                    <a:pt x="1641655" y="218646"/>
                  </a:lnTo>
                  <a:lnTo>
                    <a:pt x="1636629" y="213835"/>
                  </a:lnTo>
                  <a:lnTo>
                    <a:pt x="1641019" y="203738"/>
                  </a:lnTo>
                  <a:lnTo>
                    <a:pt x="1644307" y="193086"/>
                  </a:lnTo>
                  <a:lnTo>
                    <a:pt x="1645387" y="187264"/>
                  </a:lnTo>
                  <a:lnTo>
                    <a:pt x="734611" y="187264"/>
                  </a:lnTo>
                  <a:lnTo>
                    <a:pt x="734297" y="187109"/>
                  </a:lnTo>
                  <a:lnTo>
                    <a:pt x="733970" y="186477"/>
                  </a:lnTo>
                  <a:lnTo>
                    <a:pt x="737329" y="178909"/>
                  </a:lnTo>
                  <a:lnTo>
                    <a:pt x="739802" y="170919"/>
                  </a:lnTo>
                  <a:lnTo>
                    <a:pt x="741328" y="162550"/>
                  </a:lnTo>
                  <a:lnTo>
                    <a:pt x="741850" y="153843"/>
                  </a:lnTo>
                  <a:lnTo>
                    <a:pt x="736047" y="125478"/>
                  </a:lnTo>
                  <a:lnTo>
                    <a:pt x="720221" y="102312"/>
                  </a:lnTo>
                  <a:lnTo>
                    <a:pt x="703086" y="90910"/>
                  </a:lnTo>
                  <a:lnTo>
                    <a:pt x="630852" y="90910"/>
                  </a:lnTo>
                  <a:lnTo>
                    <a:pt x="618803" y="75057"/>
                  </a:lnTo>
                  <a:lnTo>
                    <a:pt x="415638" y="75057"/>
                  </a:lnTo>
                  <a:lnTo>
                    <a:pt x="404279" y="71132"/>
                  </a:lnTo>
                  <a:lnTo>
                    <a:pt x="392449" y="68256"/>
                  </a:lnTo>
                  <a:lnTo>
                    <a:pt x="380208" y="66489"/>
                  </a:lnTo>
                  <a:lnTo>
                    <a:pt x="367614" y="65886"/>
                  </a:lnTo>
                  <a:close/>
                </a:path>
                <a:path w="1868170" h="511809">
                  <a:moveTo>
                    <a:pt x="850012" y="115456"/>
                  </a:moveTo>
                  <a:lnTo>
                    <a:pt x="813424" y="120710"/>
                  </a:lnTo>
                  <a:lnTo>
                    <a:pt x="780972" y="135451"/>
                  </a:lnTo>
                  <a:lnTo>
                    <a:pt x="754189" y="158146"/>
                  </a:lnTo>
                  <a:lnTo>
                    <a:pt x="734611" y="187264"/>
                  </a:lnTo>
                  <a:lnTo>
                    <a:pt x="1645387" y="187264"/>
                  </a:lnTo>
                  <a:lnTo>
                    <a:pt x="1646367" y="181975"/>
                  </a:lnTo>
                  <a:lnTo>
                    <a:pt x="962729" y="181967"/>
                  </a:lnTo>
                  <a:lnTo>
                    <a:pt x="942794" y="154865"/>
                  </a:lnTo>
                  <a:lnTo>
                    <a:pt x="916464" y="133856"/>
                  </a:lnTo>
                  <a:lnTo>
                    <a:pt x="885089" y="120278"/>
                  </a:lnTo>
                  <a:lnTo>
                    <a:pt x="850012" y="115456"/>
                  </a:lnTo>
                  <a:close/>
                </a:path>
                <a:path w="1868170" h="511809">
                  <a:moveTo>
                    <a:pt x="1149148" y="53607"/>
                  </a:moveTo>
                  <a:lnTo>
                    <a:pt x="1103915" y="59520"/>
                  </a:lnTo>
                  <a:lnTo>
                    <a:pt x="1063164" y="76219"/>
                  </a:lnTo>
                  <a:lnTo>
                    <a:pt x="1028465" y="102147"/>
                  </a:lnTo>
                  <a:lnTo>
                    <a:pt x="1001392" y="135743"/>
                  </a:lnTo>
                  <a:lnTo>
                    <a:pt x="983513" y="175448"/>
                  </a:lnTo>
                  <a:lnTo>
                    <a:pt x="976430" y="177151"/>
                  </a:lnTo>
                  <a:lnTo>
                    <a:pt x="969504" y="179486"/>
                  </a:lnTo>
                  <a:lnTo>
                    <a:pt x="962735" y="181975"/>
                  </a:lnTo>
                  <a:lnTo>
                    <a:pt x="1646367" y="181975"/>
                  </a:lnTo>
                  <a:lnTo>
                    <a:pt x="1647084" y="170469"/>
                  </a:lnTo>
                  <a:lnTo>
                    <a:pt x="1639374" y="132769"/>
                  </a:lnTo>
                  <a:lnTo>
                    <a:pt x="1618334" y="101945"/>
                  </a:lnTo>
                  <a:lnTo>
                    <a:pt x="1595473" y="86718"/>
                  </a:lnTo>
                  <a:lnTo>
                    <a:pt x="1499417" y="86718"/>
                  </a:lnTo>
                  <a:lnTo>
                    <a:pt x="1483484" y="65732"/>
                  </a:lnTo>
                  <a:lnTo>
                    <a:pt x="1213062" y="65732"/>
                  </a:lnTo>
                  <a:lnTo>
                    <a:pt x="1197871" y="60561"/>
                  </a:lnTo>
                  <a:lnTo>
                    <a:pt x="1182105" y="56757"/>
                  </a:lnTo>
                  <a:lnTo>
                    <a:pt x="1165838" y="54409"/>
                  </a:lnTo>
                  <a:lnTo>
                    <a:pt x="1149148" y="53607"/>
                  </a:lnTo>
                  <a:close/>
                </a:path>
                <a:path w="1868170" h="511809">
                  <a:moveTo>
                    <a:pt x="668004" y="80965"/>
                  </a:moveTo>
                  <a:lnTo>
                    <a:pt x="658015" y="81645"/>
                  </a:lnTo>
                  <a:lnTo>
                    <a:pt x="648423" y="83606"/>
                  </a:lnTo>
                  <a:lnTo>
                    <a:pt x="639335" y="86733"/>
                  </a:lnTo>
                  <a:lnTo>
                    <a:pt x="630852" y="90910"/>
                  </a:lnTo>
                  <a:lnTo>
                    <a:pt x="703086" y="90910"/>
                  </a:lnTo>
                  <a:lnTo>
                    <a:pt x="696748" y="86693"/>
                  </a:lnTo>
                  <a:lnTo>
                    <a:pt x="668004" y="80965"/>
                  </a:lnTo>
                  <a:close/>
                </a:path>
                <a:path w="1868170" h="511809">
                  <a:moveTo>
                    <a:pt x="1548814" y="73510"/>
                  </a:moveTo>
                  <a:lnTo>
                    <a:pt x="1535527" y="74392"/>
                  </a:lnTo>
                  <a:lnTo>
                    <a:pt x="1522792" y="76965"/>
                  </a:lnTo>
                  <a:lnTo>
                    <a:pt x="1510656" y="81143"/>
                  </a:lnTo>
                  <a:lnTo>
                    <a:pt x="1499417" y="86718"/>
                  </a:lnTo>
                  <a:lnTo>
                    <a:pt x="1595473" y="86718"/>
                  </a:lnTo>
                  <a:lnTo>
                    <a:pt x="1587102" y="81143"/>
                  </a:lnTo>
                  <a:lnTo>
                    <a:pt x="1548814" y="73510"/>
                  </a:lnTo>
                  <a:close/>
                </a:path>
                <a:path w="1868170" h="511809">
                  <a:moveTo>
                    <a:pt x="517816" y="25642"/>
                  </a:moveTo>
                  <a:lnTo>
                    <a:pt x="487634" y="29146"/>
                  </a:lnTo>
                  <a:lnTo>
                    <a:pt x="459994" y="39104"/>
                  </a:lnTo>
                  <a:lnTo>
                    <a:pt x="435720" y="54684"/>
                  </a:lnTo>
                  <a:lnTo>
                    <a:pt x="415638" y="75057"/>
                  </a:lnTo>
                  <a:lnTo>
                    <a:pt x="618803" y="75057"/>
                  </a:lnTo>
                  <a:lnTo>
                    <a:pt x="610643" y="64322"/>
                  </a:lnTo>
                  <a:lnTo>
                    <a:pt x="584193" y="43707"/>
                  </a:lnTo>
                  <a:lnTo>
                    <a:pt x="552814" y="30377"/>
                  </a:lnTo>
                  <a:lnTo>
                    <a:pt x="517816" y="25642"/>
                  </a:lnTo>
                  <a:close/>
                </a:path>
                <a:path w="1868170" h="511809">
                  <a:moveTo>
                    <a:pt x="1349138" y="0"/>
                  </a:moveTo>
                  <a:lnTo>
                    <a:pt x="1309007" y="4654"/>
                  </a:lnTo>
                  <a:lnTo>
                    <a:pt x="1272240" y="17890"/>
                  </a:lnTo>
                  <a:lnTo>
                    <a:pt x="1239903" y="38614"/>
                  </a:lnTo>
                  <a:lnTo>
                    <a:pt x="1213062" y="65732"/>
                  </a:lnTo>
                  <a:lnTo>
                    <a:pt x="1483484" y="65732"/>
                  </a:lnTo>
                  <a:lnTo>
                    <a:pt x="1472555" y="51336"/>
                  </a:lnTo>
                  <a:lnTo>
                    <a:pt x="1437411" y="23952"/>
                  </a:lnTo>
                  <a:lnTo>
                    <a:pt x="1395700" y="6272"/>
                  </a:lnTo>
                  <a:lnTo>
                    <a:pt x="1349138" y="0"/>
                  </a:lnTo>
                  <a:close/>
                </a:path>
              </a:pathLst>
            </a:custGeom>
            <a:solidFill>
              <a:srgbClr val="E7F6FC"/>
            </a:solidFill>
          </p:spPr>
          <p:txBody>
            <a:bodyPr wrap="square" lIns="0" tIns="0" rIns="0" bIns="0" rtlCol="0"/>
            <a:lstStyle/>
            <a:p>
              <a:endParaRPr/>
            </a:p>
          </p:txBody>
        </p:sp>
        <p:sp>
          <p:nvSpPr>
            <p:cNvPr id="7" name="object 7"/>
            <p:cNvSpPr/>
            <p:nvPr/>
          </p:nvSpPr>
          <p:spPr>
            <a:xfrm>
              <a:off x="1206917" y="1138359"/>
              <a:ext cx="215076" cy="8189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862176" y="1079773"/>
              <a:ext cx="215088" cy="81894"/>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586184" y="1232068"/>
              <a:ext cx="215077" cy="81894"/>
            </a:xfrm>
            <a:prstGeom prst="rect">
              <a:avLst/>
            </a:prstGeom>
            <a:blipFill>
              <a:blip r:embed="rId5" cstate="print"/>
              <a:stretch>
                <a:fillRect/>
              </a:stretch>
            </a:blipFill>
          </p:spPr>
          <p:txBody>
            <a:bodyPr wrap="square" lIns="0" tIns="0" rIns="0" bIns="0" rtlCol="0"/>
            <a:lstStyle/>
            <a:p>
              <a:endParaRPr/>
            </a:p>
          </p:txBody>
        </p:sp>
      </p:grpSp>
      <p:grpSp>
        <p:nvGrpSpPr>
          <p:cNvPr id="82" name="Group 81">
            <a:extLst>
              <a:ext uri="{FF2B5EF4-FFF2-40B4-BE49-F238E27FC236}">
                <a16:creationId xmlns:a16="http://schemas.microsoft.com/office/drawing/2014/main" id="{2A7B5420-F0EC-B27C-06C4-A41EA1F66771}"/>
              </a:ext>
            </a:extLst>
          </p:cNvPr>
          <p:cNvGrpSpPr/>
          <p:nvPr/>
        </p:nvGrpSpPr>
        <p:grpSpPr>
          <a:xfrm>
            <a:off x="0" y="5279037"/>
            <a:ext cx="12186554" cy="1580515"/>
            <a:chOff x="39186" y="4204984"/>
            <a:chExt cx="12118340" cy="1580515"/>
          </a:xfrm>
        </p:grpSpPr>
        <p:sp>
          <p:nvSpPr>
            <p:cNvPr id="10" name="object 10"/>
            <p:cNvSpPr/>
            <p:nvPr/>
          </p:nvSpPr>
          <p:spPr>
            <a:xfrm>
              <a:off x="39186" y="4204984"/>
              <a:ext cx="12118340" cy="1580515"/>
            </a:xfrm>
            <a:custGeom>
              <a:avLst/>
              <a:gdLst/>
              <a:ahLst/>
              <a:cxnLst/>
              <a:rect l="l" t="t" r="r" b="b"/>
              <a:pathLst>
                <a:path w="12118340" h="1580514">
                  <a:moveTo>
                    <a:pt x="5466138" y="1579412"/>
                  </a:moveTo>
                  <a:lnTo>
                    <a:pt x="5301436" y="1579412"/>
                  </a:lnTo>
                  <a:lnTo>
                    <a:pt x="5301436" y="1580002"/>
                  </a:lnTo>
                  <a:lnTo>
                    <a:pt x="5466138" y="1580002"/>
                  </a:lnTo>
                  <a:lnTo>
                    <a:pt x="5466138" y="1579412"/>
                  </a:lnTo>
                  <a:close/>
                </a:path>
                <a:path w="12118340" h="1580514">
                  <a:moveTo>
                    <a:pt x="11461279" y="1579412"/>
                  </a:moveTo>
                  <a:lnTo>
                    <a:pt x="11296577" y="1579412"/>
                  </a:lnTo>
                  <a:lnTo>
                    <a:pt x="11296577" y="1580002"/>
                  </a:lnTo>
                  <a:lnTo>
                    <a:pt x="11461279" y="1580002"/>
                  </a:lnTo>
                  <a:lnTo>
                    <a:pt x="11461279" y="1579412"/>
                  </a:lnTo>
                  <a:close/>
                </a:path>
                <a:path w="12118340" h="1580514">
                  <a:moveTo>
                    <a:pt x="653795" y="722419"/>
                  </a:moveTo>
                  <a:lnTo>
                    <a:pt x="162829" y="982114"/>
                  </a:lnTo>
                  <a:lnTo>
                    <a:pt x="162829" y="1239851"/>
                  </a:lnTo>
                  <a:lnTo>
                    <a:pt x="0" y="1329170"/>
                  </a:lnTo>
                  <a:lnTo>
                    <a:pt x="0" y="1579412"/>
                  </a:lnTo>
                  <a:lnTo>
                    <a:pt x="653795" y="1579412"/>
                  </a:lnTo>
                  <a:lnTo>
                    <a:pt x="653795" y="1329170"/>
                  </a:lnTo>
                  <a:lnTo>
                    <a:pt x="12118198" y="1329170"/>
                  </a:lnTo>
                  <a:lnTo>
                    <a:pt x="12118198" y="1276635"/>
                  </a:lnTo>
                  <a:lnTo>
                    <a:pt x="5037399" y="1276635"/>
                  </a:lnTo>
                  <a:lnTo>
                    <a:pt x="5037399" y="1226668"/>
                  </a:lnTo>
                  <a:lnTo>
                    <a:pt x="653795" y="1226668"/>
                  </a:lnTo>
                  <a:lnTo>
                    <a:pt x="653795" y="722419"/>
                  </a:lnTo>
                  <a:close/>
                </a:path>
                <a:path w="12118340" h="1580514">
                  <a:moveTo>
                    <a:pt x="6648730" y="1329170"/>
                  </a:moveTo>
                  <a:lnTo>
                    <a:pt x="772946" y="1329170"/>
                  </a:lnTo>
                  <a:lnTo>
                    <a:pt x="772946" y="1579412"/>
                  </a:lnTo>
                  <a:lnTo>
                    <a:pt x="6648730" y="1579412"/>
                  </a:lnTo>
                  <a:lnTo>
                    <a:pt x="6648730" y="1329170"/>
                  </a:lnTo>
                  <a:close/>
                </a:path>
                <a:path w="12118340" h="1580514">
                  <a:moveTo>
                    <a:pt x="12118198" y="1329170"/>
                  </a:moveTo>
                  <a:lnTo>
                    <a:pt x="6767967" y="1329170"/>
                  </a:lnTo>
                  <a:lnTo>
                    <a:pt x="6767967" y="1579412"/>
                  </a:lnTo>
                  <a:lnTo>
                    <a:pt x="12118198" y="1579412"/>
                  </a:lnTo>
                  <a:lnTo>
                    <a:pt x="12118198" y="1329170"/>
                  </a:lnTo>
                  <a:close/>
                </a:path>
                <a:path w="12118340" h="1580514">
                  <a:moveTo>
                    <a:pt x="5466138" y="921910"/>
                  </a:moveTo>
                  <a:lnTo>
                    <a:pt x="5301436" y="921910"/>
                  </a:lnTo>
                  <a:lnTo>
                    <a:pt x="5301436" y="1192830"/>
                  </a:lnTo>
                  <a:lnTo>
                    <a:pt x="5037399" y="1276635"/>
                  </a:lnTo>
                  <a:lnTo>
                    <a:pt x="11032540" y="1276635"/>
                  </a:lnTo>
                  <a:lnTo>
                    <a:pt x="11032540" y="1259124"/>
                  </a:lnTo>
                  <a:lnTo>
                    <a:pt x="6122886" y="1259124"/>
                  </a:lnTo>
                  <a:lnTo>
                    <a:pt x="6122886" y="1140492"/>
                  </a:lnTo>
                  <a:lnTo>
                    <a:pt x="5466138" y="1140492"/>
                  </a:lnTo>
                  <a:lnTo>
                    <a:pt x="5466138" y="921910"/>
                  </a:lnTo>
                  <a:close/>
                </a:path>
                <a:path w="12118340" h="1580514">
                  <a:moveTo>
                    <a:pt x="11461279" y="921910"/>
                  </a:moveTo>
                  <a:lnTo>
                    <a:pt x="11296577" y="921910"/>
                  </a:lnTo>
                  <a:lnTo>
                    <a:pt x="11296577" y="1192830"/>
                  </a:lnTo>
                  <a:lnTo>
                    <a:pt x="11032540" y="1276635"/>
                  </a:lnTo>
                  <a:lnTo>
                    <a:pt x="12118198" y="1276635"/>
                  </a:lnTo>
                  <a:lnTo>
                    <a:pt x="12118198" y="1140492"/>
                  </a:lnTo>
                  <a:lnTo>
                    <a:pt x="11461279" y="1140492"/>
                  </a:lnTo>
                  <a:lnTo>
                    <a:pt x="11461279" y="921910"/>
                  </a:lnTo>
                  <a:close/>
                </a:path>
                <a:path w="12118340" h="1580514">
                  <a:moveTo>
                    <a:pt x="6648730" y="722419"/>
                  </a:moveTo>
                  <a:lnTo>
                    <a:pt x="6157885" y="982114"/>
                  </a:lnTo>
                  <a:lnTo>
                    <a:pt x="6157885" y="1239851"/>
                  </a:lnTo>
                  <a:lnTo>
                    <a:pt x="6122886" y="1259124"/>
                  </a:lnTo>
                  <a:lnTo>
                    <a:pt x="11032540" y="1259124"/>
                  </a:lnTo>
                  <a:lnTo>
                    <a:pt x="11032540" y="1226668"/>
                  </a:lnTo>
                  <a:lnTo>
                    <a:pt x="6648730" y="1226668"/>
                  </a:lnTo>
                  <a:lnTo>
                    <a:pt x="6648730" y="722419"/>
                  </a:lnTo>
                  <a:close/>
                </a:path>
                <a:path w="12118340" h="1580514">
                  <a:moveTo>
                    <a:pt x="1263723" y="722419"/>
                  </a:moveTo>
                  <a:lnTo>
                    <a:pt x="772946" y="982114"/>
                  </a:lnTo>
                  <a:lnTo>
                    <a:pt x="772946" y="1226668"/>
                  </a:lnTo>
                  <a:lnTo>
                    <a:pt x="5037399" y="1226668"/>
                  </a:lnTo>
                  <a:lnTo>
                    <a:pt x="5037399" y="1150927"/>
                  </a:lnTo>
                  <a:lnTo>
                    <a:pt x="1400511" y="1150927"/>
                  </a:lnTo>
                  <a:lnTo>
                    <a:pt x="1400511" y="986838"/>
                  </a:lnTo>
                  <a:lnTo>
                    <a:pt x="1263723" y="986838"/>
                  </a:lnTo>
                  <a:lnTo>
                    <a:pt x="1263723" y="722419"/>
                  </a:lnTo>
                  <a:close/>
                </a:path>
                <a:path w="12118340" h="1580514">
                  <a:moveTo>
                    <a:pt x="7258641" y="722419"/>
                  </a:moveTo>
                  <a:lnTo>
                    <a:pt x="6767967" y="982114"/>
                  </a:lnTo>
                  <a:lnTo>
                    <a:pt x="6767967" y="1226668"/>
                  </a:lnTo>
                  <a:lnTo>
                    <a:pt x="11032540" y="1226668"/>
                  </a:lnTo>
                  <a:lnTo>
                    <a:pt x="11032540" y="1150927"/>
                  </a:lnTo>
                  <a:lnTo>
                    <a:pt x="7395549" y="1150927"/>
                  </a:lnTo>
                  <a:lnTo>
                    <a:pt x="7395549" y="986838"/>
                  </a:lnTo>
                  <a:lnTo>
                    <a:pt x="7258641" y="986838"/>
                  </a:lnTo>
                  <a:lnTo>
                    <a:pt x="7258641" y="722419"/>
                  </a:lnTo>
                  <a:close/>
                </a:path>
                <a:path w="12118340" h="1580514">
                  <a:moveTo>
                    <a:pt x="1810618" y="886903"/>
                  </a:moveTo>
                  <a:lnTo>
                    <a:pt x="1596369" y="886903"/>
                  </a:lnTo>
                  <a:lnTo>
                    <a:pt x="1596369" y="1150927"/>
                  </a:lnTo>
                  <a:lnTo>
                    <a:pt x="5037399" y="1150927"/>
                  </a:lnTo>
                  <a:lnTo>
                    <a:pt x="5037399" y="1100943"/>
                  </a:lnTo>
                  <a:lnTo>
                    <a:pt x="2976226" y="1100943"/>
                  </a:lnTo>
                  <a:lnTo>
                    <a:pt x="2976226" y="986838"/>
                  </a:lnTo>
                  <a:lnTo>
                    <a:pt x="1810618" y="986838"/>
                  </a:lnTo>
                  <a:lnTo>
                    <a:pt x="1810618" y="886903"/>
                  </a:lnTo>
                  <a:close/>
                </a:path>
                <a:path w="12118340" h="1580514">
                  <a:moveTo>
                    <a:pt x="7805588" y="886903"/>
                  </a:moveTo>
                  <a:lnTo>
                    <a:pt x="7591304" y="886903"/>
                  </a:lnTo>
                  <a:lnTo>
                    <a:pt x="7591304" y="1150927"/>
                  </a:lnTo>
                  <a:lnTo>
                    <a:pt x="11032540" y="1150927"/>
                  </a:lnTo>
                  <a:lnTo>
                    <a:pt x="11032540" y="1100943"/>
                  </a:lnTo>
                  <a:lnTo>
                    <a:pt x="8971195" y="1100943"/>
                  </a:lnTo>
                  <a:lnTo>
                    <a:pt x="8971195" y="986838"/>
                  </a:lnTo>
                  <a:lnTo>
                    <a:pt x="7805588" y="986838"/>
                  </a:lnTo>
                  <a:lnTo>
                    <a:pt x="7805588" y="886903"/>
                  </a:lnTo>
                  <a:close/>
                </a:path>
                <a:path w="12118340" h="1580514">
                  <a:moveTo>
                    <a:pt x="6122886" y="793058"/>
                  </a:moveTo>
                  <a:lnTo>
                    <a:pt x="5682480" y="793058"/>
                  </a:lnTo>
                  <a:lnTo>
                    <a:pt x="5682480" y="1071828"/>
                  </a:lnTo>
                  <a:lnTo>
                    <a:pt x="5466138" y="1140492"/>
                  </a:lnTo>
                  <a:lnTo>
                    <a:pt x="6122886" y="1140492"/>
                  </a:lnTo>
                  <a:lnTo>
                    <a:pt x="6122886" y="793058"/>
                  </a:lnTo>
                  <a:close/>
                </a:path>
                <a:path w="12118340" h="1580514">
                  <a:moveTo>
                    <a:pt x="12118198" y="793058"/>
                  </a:moveTo>
                  <a:lnTo>
                    <a:pt x="11677621" y="793058"/>
                  </a:lnTo>
                  <a:lnTo>
                    <a:pt x="11677621" y="1071828"/>
                  </a:lnTo>
                  <a:lnTo>
                    <a:pt x="11461279" y="1140492"/>
                  </a:lnTo>
                  <a:lnTo>
                    <a:pt x="12118198" y="1140492"/>
                  </a:lnTo>
                  <a:lnTo>
                    <a:pt x="12118198" y="793058"/>
                  </a:lnTo>
                  <a:close/>
                </a:path>
                <a:path w="12118340" h="1580514">
                  <a:moveTo>
                    <a:pt x="3559544" y="863483"/>
                  </a:moveTo>
                  <a:lnTo>
                    <a:pt x="2976226" y="1100943"/>
                  </a:lnTo>
                  <a:lnTo>
                    <a:pt x="5037399" y="1100943"/>
                  </a:lnTo>
                  <a:lnTo>
                    <a:pt x="5037399" y="1078724"/>
                  </a:lnTo>
                  <a:lnTo>
                    <a:pt x="4117814" y="1078724"/>
                  </a:lnTo>
                  <a:lnTo>
                    <a:pt x="3559544" y="863483"/>
                  </a:lnTo>
                  <a:close/>
                </a:path>
                <a:path w="12118340" h="1580514">
                  <a:moveTo>
                    <a:pt x="9554514" y="863483"/>
                  </a:moveTo>
                  <a:lnTo>
                    <a:pt x="8971195" y="1100943"/>
                  </a:lnTo>
                  <a:lnTo>
                    <a:pt x="11032540" y="1100943"/>
                  </a:lnTo>
                  <a:lnTo>
                    <a:pt x="11032540" y="1078724"/>
                  </a:lnTo>
                  <a:lnTo>
                    <a:pt x="10112784" y="1078724"/>
                  </a:lnTo>
                  <a:lnTo>
                    <a:pt x="9554514" y="863483"/>
                  </a:lnTo>
                  <a:close/>
                </a:path>
                <a:path w="12118340" h="1580514">
                  <a:moveTo>
                    <a:pt x="4713828" y="424952"/>
                  </a:moveTo>
                  <a:lnTo>
                    <a:pt x="4117814" y="424952"/>
                  </a:lnTo>
                  <a:lnTo>
                    <a:pt x="4117814" y="1078724"/>
                  </a:lnTo>
                  <a:lnTo>
                    <a:pt x="5037399" y="1078724"/>
                  </a:lnTo>
                  <a:lnTo>
                    <a:pt x="5037399" y="921910"/>
                  </a:lnTo>
                  <a:lnTo>
                    <a:pt x="4713828" y="921910"/>
                  </a:lnTo>
                  <a:lnTo>
                    <a:pt x="4713828" y="424952"/>
                  </a:lnTo>
                  <a:close/>
                </a:path>
                <a:path w="12118340" h="1580514">
                  <a:moveTo>
                    <a:pt x="10708798" y="424952"/>
                  </a:moveTo>
                  <a:lnTo>
                    <a:pt x="10112784" y="424952"/>
                  </a:lnTo>
                  <a:lnTo>
                    <a:pt x="10112784" y="1078724"/>
                  </a:lnTo>
                  <a:lnTo>
                    <a:pt x="11032540" y="1078724"/>
                  </a:lnTo>
                  <a:lnTo>
                    <a:pt x="11032540" y="921910"/>
                  </a:lnTo>
                  <a:lnTo>
                    <a:pt x="10708798" y="921910"/>
                  </a:lnTo>
                  <a:lnTo>
                    <a:pt x="10708798" y="424952"/>
                  </a:lnTo>
                  <a:close/>
                </a:path>
                <a:path w="12118340" h="1580514">
                  <a:moveTo>
                    <a:pt x="2976226" y="722419"/>
                  </a:moveTo>
                  <a:lnTo>
                    <a:pt x="2236612" y="722419"/>
                  </a:lnTo>
                  <a:lnTo>
                    <a:pt x="2236612" y="986838"/>
                  </a:lnTo>
                  <a:lnTo>
                    <a:pt x="2976226" y="986838"/>
                  </a:lnTo>
                  <a:lnTo>
                    <a:pt x="2976226" y="722419"/>
                  </a:lnTo>
                  <a:close/>
                </a:path>
                <a:path w="12118340" h="1580514">
                  <a:moveTo>
                    <a:pt x="8971195" y="722419"/>
                  </a:moveTo>
                  <a:lnTo>
                    <a:pt x="8231582" y="722419"/>
                  </a:lnTo>
                  <a:lnTo>
                    <a:pt x="8231582" y="986838"/>
                  </a:lnTo>
                  <a:lnTo>
                    <a:pt x="8971195" y="986838"/>
                  </a:lnTo>
                  <a:lnTo>
                    <a:pt x="8971195" y="722419"/>
                  </a:lnTo>
                  <a:close/>
                </a:path>
                <a:path w="12118340" h="1580514">
                  <a:moveTo>
                    <a:pt x="5037399" y="699016"/>
                  </a:moveTo>
                  <a:lnTo>
                    <a:pt x="4857942" y="699016"/>
                  </a:lnTo>
                  <a:lnTo>
                    <a:pt x="4857942" y="921910"/>
                  </a:lnTo>
                  <a:lnTo>
                    <a:pt x="5037399" y="921910"/>
                  </a:lnTo>
                  <a:lnTo>
                    <a:pt x="5037399" y="699016"/>
                  </a:lnTo>
                  <a:close/>
                </a:path>
                <a:path w="12118340" h="1580514">
                  <a:moveTo>
                    <a:pt x="11032540" y="699016"/>
                  </a:moveTo>
                  <a:lnTo>
                    <a:pt x="10852912" y="699016"/>
                  </a:lnTo>
                  <a:lnTo>
                    <a:pt x="10852912" y="921910"/>
                  </a:lnTo>
                  <a:lnTo>
                    <a:pt x="11032540" y="921910"/>
                  </a:lnTo>
                  <a:lnTo>
                    <a:pt x="11032540" y="699016"/>
                  </a:lnTo>
                  <a:close/>
                </a:path>
                <a:path w="12118340" h="1580514">
                  <a:moveTo>
                    <a:pt x="2912404" y="264418"/>
                  </a:moveTo>
                  <a:lnTo>
                    <a:pt x="2292885" y="264418"/>
                  </a:lnTo>
                  <a:lnTo>
                    <a:pt x="2292885" y="722419"/>
                  </a:lnTo>
                  <a:lnTo>
                    <a:pt x="2912404" y="722419"/>
                  </a:lnTo>
                  <a:lnTo>
                    <a:pt x="2912404" y="264418"/>
                  </a:lnTo>
                  <a:close/>
                </a:path>
                <a:path w="12118340" h="1580514">
                  <a:moveTo>
                    <a:pt x="8907373" y="598867"/>
                  </a:moveTo>
                  <a:lnTo>
                    <a:pt x="8288026" y="598867"/>
                  </a:lnTo>
                  <a:lnTo>
                    <a:pt x="8288026" y="722419"/>
                  </a:lnTo>
                  <a:lnTo>
                    <a:pt x="8907373" y="722419"/>
                  </a:lnTo>
                  <a:lnTo>
                    <a:pt x="8907373" y="598867"/>
                  </a:lnTo>
                  <a:close/>
                </a:path>
                <a:path w="12118340" h="1580514">
                  <a:moveTo>
                    <a:pt x="8621890" y="334465"/>
                  </a:moveTo>
                  <a:lnTo>
                    <a:pt x="8560813" y="334465"/>
                  </a:lnTo>
                  <a:lnTo>
                    <a:pt x="8560813" y="598867"/>
                  </a:lnTo>
                  <a:lnTo>
                    <a:pt x="8621890" y="598867"/>
                  </a:lnTo>
                  <a:lnTo>
                    <a:pt x="8621890" y="334465"/>
                  </a:lnTo>
                  <a:close/>
                </a:path>
                <a:path w="12118340" h="1580514">
                  <a:moveTo>
                    <a:pt x="4608831" y="264418"/>
                  </a:moveTo>
                  <a:lnTo>
                    <a:pt x="4225042" y="264418"/>
                  </a:lnTo>
                  <a:lnTo>
                    <a:pt x="4225042" y="424952"/>
                  </a:lnTo>
                  <a:lnTo>
                    <a:pt x="4608831" y="424952"/>
                  </a:lnTo>
                  <a:lnTo>
                    <a:pt x="4608831" y="264418"/>
                  </a:lnTo>
                  <a:close/>
                </a:path>
                <a:path w="12118340" h="1580514">
                  <a:moveTo>
                    <a:pt x="10603972" y="264418"/>
                  </a:moveTo>
                  <a:lnTo>
                    <a:pt x="10220354" y="264418"/>
                  </a:lnTo>
                  <a:lnTo>
                    <a:pt x="10220354" y="424952"/>
                  </a:lnTo>
                  <a:lnTo>
                    <a:pt x="10603972" y="424952"/>
                  </a:lnTo>
                  <a:lnTo>
                    <a:pt x="10603972" y="264418"/>
                  </a:lnTo>
                  <a:close/>
                </a:path>
                <a:path w="12118340" h="1580514">
                  <a:moveTo>
                    <a:pt x="2626921" y="0"/>
                  </a:moveTo>
                  <a:lnTo>
                    <a:pt x="2565501" y="0"/>
                  </a:lnTo>
                  <a:lnTo>
                    <a:pt x="2565501" y="264418"/>
                  </a:lnTo>
                  <a:lnTo>
                    <a:pt x="2626921" y="264418"/>
                  </a:lnTo>
                  <a:lnTo>
                    <a:pt x="2626921" y="0"/>
                  </a:lnTo>
                  <a:close/>
                </a:path>
                <a:path w="12118340" h="1580514">
                  <a:moveTo>
                    <a:pt x="4441384" y="187887"/>
                  </a:moveTo>
                  <a:lnTo>
                    <a:pt x="4392489" y="187887"/>
                  </a:lnTo>
                  <a:lnTo>
                    <a:pt x="4392489" y="264418"/>
                  </a:lnTo>
                  <a:lnTo>
                    <a:pt x="4441384" y="264418"/>
                  </a:lnTo>
                  <a:lnTo>
                    <a:pt x="4441384" y="187887"/>
                  </a:lnTo>
                  <a:close/>
                </a:path>
                <a:path w="12118340" h="1580514">
                  <a:moveTo>
                    <a:pt x="10436697" y="187887"/>
                  </a:moveTo>
                  <a:lnTo>
                    <a:pt x="10387630" y="187887"/>
                  </a:lnTo>
                  <a:lnTo>
                    <a:pt x="10387630" y="264418"/>
                  </a:lnTo>
                  <a:lnTo>
                    <a:pt x="10436697" y="264418"/>
                  </a:lnTo>
                  <a:lnTo>
                    <a:pt x="10436697" y="187887"/>
                  </a:lnTo>
                  <a:close/>
                </a:path>
              </a:pathLst>
            </a:custGeom>
            <a:solidFill>
              <a:srgbClr val="D9D9D9"/>
            </a:solidFill>
          </p:spPr>
          <p:txBody>
            <a:bodyPr wrap="square" lIns="0" tIns="0" rIns="0" bIns="0" rtlCol="0"/>
            <a:lstStyle/>
            <a:p>
              <a:endParaRPr/>
            </a:p>
          </p:txBody>
        </p:sp>
        <p:sp>
          <p:nvSpPr>
            <p:cNvPr id="19" name="object 19"/>
            <p:cNvSpPr/>
            <p:nvPr/>
          </p:nvSpPr>
          <p:spPr>
            <a:xfrm>
              <a:off x="3863079" y="5476763"/>
              <a:ext cx="565150" cy="233045"/>
            </a:xfrm>
            <a:custGeom>
              <a:avLst/>
              <a:gdLst/>
              <a:ahLst/>
              <a:cxnLst/>
              <a:rect l="l" t="t" r="r" b="b"/>
              <a:pathLst>
                <a:path w="565150" h="233045">
                  <a:moveTo>
                    <a:pt x="109354" y="97175"/>
                  </a:moveTo>
                  <a:lnTo>
                    <a:pt x="53883" y="112181"/>
                  </a:lnTo>
                  <a:lnTo>
                    <a:pt x="14638" y="151621"/>
                  </a:lnTo>
                  <a:lnTo>
                    <a:pt x="981" y="191292"/>
                  </a:lnTo>
                  <a:lnTo>
                    <a:pt x="0" y="205856"/>
                  </a:lnTo>
                  <a:lnTo>
                    <a:pt x="236" y="212776"/>
                  </a:lnTo>
                  <a:lnTo>
                    <a:pt x="927" y="219583"/>
                  </a:lnTo>
                  <a:lnTo>
                    <a:pt x="2047" y="226270"/>
                  </a:lnTo>
                  <a:lnTo>
                    <a:pt x="3570" y="232830"/>
                  </a:lnTo>
                  <a:lnTo>
                    <a:pt x="561441" y="232830"/>
                  </a:lnTo>
                  <a:lnTo>
                    <a:pt x="562898" y="226270"/>
                  </a:lnTo>
                  <a:lnTo>
                    <a:pt x="564008" y="219583"/>
                  </a:lnTo>
                  <a:lnTo>
                    <a:pt x="564715" y="212776"/>
                  </a:lnTo>
                  <a:lnTo>
                    <a:pt x="564963" y="205856"/>
                  </a:lnTo>
                  <a:lnTo>
                    <a:pt x="556361" y="163540"/>
                  </a:lnTo>
                  <a:lnTo>
                    <a:pt x="532911" y="129004"/>
                  </a:lnTo>
                  <a:lnTo>
                    <a:pt x="501044" y="107682"/>
                  </a:lnTo>
                  <a:lnTo>
                    <a:pt x="156142" y="107682"/>
                  </a:lnTo>
                  <a:lnTo>
                    <a:pt x="145195" y="103227"/>
                  </a:lnTo>
                  <a:lnTo>
                    <a:pt x="133713" y="99928"/>
                  </a:lnTo>
                  <a:lnTo>
                    <a:pt x="121748" y="97879"/>
                  </a:lnTo>
                  <a:lnTo>
                    <a:pt x="109354" y="97175"/>
                  </a:lnTo>
                  <a:close/>
                </a:path>
                <a:path w="565150" h="233045">
                  <a:moveTo>
                    <a:pt x="295359" y="0"/>
                  </a:moveTo>
                  <a:lnTo>
                    <a:pt x="247502" y="8130"/>
                  </a:lnTo>
                  <a:lnTo>
                    <a:pt x="206494" y="30656"/>
                  </a:lnTo>
                  <a:lnTo>
                    <a:pt x="175115" y="64773"/>
                  </a:lnTo>
                  <a:lnTo>
                    <a:pt x="156142" y="107682"/>
                  </a:lnTo>
                  <a:lnTo>
                    <a:pt x="501044" y="107682"/>
                  </a:lnTo>
                  <a:lnTo>
                    <a:pt x="498144" y="105741"/>
                  </a:lnTo>
                  <a:lnTo>
                    <a:pt x="467686" y="99661"/>
                  </a:lnTo>
                  <a:lnTo>
                    <a:pt x="432486" y="99661"/>
                  </a:lnTo>
                  <a:lnTo>
                    <a:pt x="426209" y="83429"/>
                  </a:lnTo>
                  <a:lnTo>
                    <a:pt x="396666" y="41524"/>
                  </a:lnTo>
                  <a:lnTo>
                    <a:pt x="351123" y="11126"/>
                  </a:lnTo>
                  <a:lnTo>
                    <a:pt x="324235" y="2874"/>
                  </a:lnTo>
                  <a:lnTo>
                    <a:pt x="295359" y="0"/>
                  </a:lnTo>
                  <a:close/>
                </a:path>
                <a:path w="565150" h="233045">
                  <a:moveTo>
                    <a:pt x="455591" y="97246"/>
                  </a:moveTo>
                  <a:lnTo>
                    <a:pt x="447650" y="97246"/>
                  </a:lnTo>
                  <a:lnTo>
                    <a:pt x="439949" y="98029"/>
                  </a:lnTo>
                  <a:lnTo>
                    <a:pt x="432486" y="99661"/>
                  </a:lnTo>
                  <a:lnTo>
                    <a:pt x="467686" y="99661"/>
                  </a:lnTo>
                  <a:lnTo>
                    <a:pt x="455591" y="97246"/>
                  </a:lnTo>
                  <a:close/>
                </a:path>
              </a:pathLst>
            </a:custGeom>
            <a:solidFill>
              <a:srgbClr val="BCD646"/>
            </a:solidFill>
          </p:spPr>
          <p:txBody>
            <a:bodyPr wrap="square" lIns="0" tIns="0" rIns="0" bIns="0" rtlCol="0"/>
            <a:lstStyle/>
            <a:p>
              <a:endParaRPr/>
            </a:p>
          </p:txBody>
        </p:sp>
        <p:sp>
          <p:nvSpPr>
            <p:cNvPr id="20" name="object 20"/>
            <p:cNvSpPr/>
            <p:nvPr/>
          </p:nvSpPr>
          <p:spPr>
            <a:xfrm>
              <a:off x="3666214" y="5547537"/>
              <a:ext cx="393700" cy="162560"/>
            </a:xfrm>
            <a:custGeom>
              <a:avLst/>
              <a:gdLst/>
              <a:ahLst/>
              <a:cxnLst/>
              <a:rect l="l" t="t" r="r" b="b"/>
              <a:pathLst>
                <a:path w="393700" h="162560">
                  <a:moveTo>
                    <a:pt x="76142" y="67647"/>
                  </a:moveTo>
                  <a:lnTo>
                    <a:pt x="37527" y="78071"/>
                  </a:lnTo>
                  <a:lnTo>
                    <a:pt x="10214" y="105481"/>
                  </a:lnTo>
                  <a:lnTo>
                    <a:pt x="0" y="143246"/>
                  </a:lnTo>
                  <a:lnTo>
                    <a:pt x="0" y="149776"/>
                  </a:lnTo>
                  <a:lnTo>
                    <a:pt x="928" y="156023"/>
                  </a:lnTo>
                  <a:lnTo>
                    <a:pt x="2500" y="162057"/>
                  </a:lnTo>
                  <a:lnTo>
                    <a:pt x="390654" y="162057"/>
                  </a:lnTo>
                  <a:lnTo>
                    <a:pt x="392152" y="156023"/>
                  </a:lnTo>
                  <a:lnTo>
                    <a:pt x="393078" y="149776"/>
                  </a:lnTo>
                  <a:lnTo>
                    <a:pt x="393078" y="143246"/>
                  </a:lnTo>
                  <a:lnTo>
                    <a:pt x="387098" y="113824"/>
                  </a:lnTo>
                  <a:lnTo>
                    <a:pt x="370792" y="89794"/>
                  </a:lnTo>
                  <a:lnTo>
                    <a:pt x="348651" y="74956"/>
                  </a:lnTo>
                  <a:lnTo>
                    <a:pt x="108715" y="74956"/>
                  </a:lnTo>
                  <a:lnTo>
                    <a:pt x="101075" y="71869"/>
                  </a:lnTo>
                  <a:lnTo>
                    <a:pt x="93074" y="69573"/>
                  </a:lnTo>
                  <a:lnTo>
                    <a:pt x="84750" y="68140"/>
                  </a:lnTo>
                  <a:lnTo>
                    <a:pt x="76142" y="67647"/>
                  </a:lnTo>
                  <a:close/>
                </a:path>
                <a:path w="393700" h="162560">
                  <a:moveTo>
                    <a:pt x="205574" y="0"/>
                  </a:moveTo>
                  <a:lnTo>
                    <a:pt x="172279" y="5663"/>
                  </a:lnTo>
                  <a:lnTo>
                    <a:pt x="143752" y="21348"/>
                  </a:lnTo>
                  <a:lnTo>
                    <a:pt x="121922" y="45098"/>
                  </a:lnTo>
                  <a:lnTo>
                    <a:pt x="108715" y="74956"/>
                  </a:lnTo>
                  <a:lnTo>
                    <a:pt x="348651" y="74956"/>
                  </a:lnTo>
                  <a:lnTo>
                    <a:pt x="346611" y="73589"/>
                  </a:lnTo>
                  <a:lnTo>
                    <a:pt x="325489" y="69349"/>
                  </a:lnTo>
                  <a:lnTo>
                    <a:pt x="300935" y="69349"/>
                  </a:lnTo>
                  <a:lnTo>
                    <a:pt x="296559" y="58037"/>
                  </a:lnTo>
                  <a:lnTo>
                    <a:pt x="261273" y="16827"/>
                  </a:lnTo>
                  <a:lnTo>
                    <a:pt x="225651" y="1998"/>
                  </a:lnTo>
                  <a:lnTo>
                    <a:pt x="205574" y="0"/>
                  </a:lnTo>
                  <a:close/>
                </a:path>
                <a:path w="393700" h="162560">
                  <a:moveTo>
                    <a:pt x="317006" y="67647"/>
                  </a:moveTo>
                  <a:lnTo>
                    <a:pt x="311508" y="67647"/>
                  </a:lnTo>
                  <a:lnTo>
                    <a:pt x="306081" y="68216"/>
                  </a:lnTo>
                  <a:lnTo>
                    <a:pt x="300935" y="69349"/>
                  </a:lnTo>
                  <a:lnTo>
                    <a:pt x="325489" y="69349"/>
                  </a:lnTo>
                  <a:lnTo>
                    <a:pt x="317006" y="67647"/>
                  </a:lnTo>
                  <a:close/>
                </a:path>
              </a:pathLst>
            </a:custGeom>
            <a:solidFill>
              <a:srgbClr val="668539"/>
            </a:solidFill>
          </p:spPr>
          <p:txBody>
            <a:bodyPr wrap="square" lIns="0" tIns="0" rIns="0" bIns="0" rtlCol="0"/>
            <a:lstStyle/>
            <a:p>
              <a:endParaRPr/>
            </a:p>
          </p:txBody>
        </p:sp>
        <p:sp>
          <p:nvSpPr>
            <p:cNvPr id="21" name="object 21"/>
            <p:cNvSpPr/>
            <p:nvPr/>
          </p:nvSpPr>
          <p:spPr>
            <a:xfrm>
              <a:off x="4827980" y="5086057"/>
              <a:ext cx="109220" cy="167640"/>
            </a:xfrm>
            <a:custGeom>
              <a:avLst/>
              <a:gdLst/>
              <a:ahLst/>
              <a:cxnLst/>
              <a:rect l="l" t="t" r="r" b="b"/>
              <a:pathLst>
                <a:path w="109220" h="167639">
                  <a:moveTo>
                    <a:pt x="0" y="167314"/>
                  </a:moveTo>
                  <a:lnTo>
                    <a:pt x="109073" y="167314"/>
                  </a:lnTo>
                  <a:lnTo>
                    <a:pt x="109073" y="0"/>
                  </a:lnTo>
                  <a:lnTo>
                    <a:pt x="0" y="0"/>
                  </a:lnTo>
                  <a:lnTo>
                    <a:pt x="0" y="167314"/>
                  </a:lnTo>
                  <a:close/>
                </a:path>
              </a:pathLst>
            </a:custGeom>
            <a:solidFill>
              <a:srgbClr val="4B9279"/>
            </a:solidFill>
          </p:spPr>
          <p:txBody>
            <a:bodyPr wrap="square" lIns="0" tIns="0" rIns="0" bIns="0" rtlCol="0"/>
            <a:lstStyle/>
            <a:p>
              <a:endParaRPr/>
            </a:p>
          </p:txBody>
        </p:sp>
        <p:sp>
          <p:nvSpPr>
            <p:cNvPr id="22" name="object 22"/>
            <p:cNvSpPr/>
            <p:nvPr/>
          </p:nvSpPr>
          <p:spPr>
            <a:xfrm>
              <a:off x="4822368" y="5086061"/>
              <a:ext cx="122555" cy="23495"/>
            </a:xfrm>
            <a:custGeom>
              <a:avLst/>
              <a:gdLst/>
              <a:ahLst/>
              <a:cxnLst/>
              <a:rect l="l" t="t" r="r" b="b"/>
              <a:pathLst>
                <a:path w="122554" h="23495">
                  <a:moveTo>
                    <a:pt x="0" y="23424"/>
                  </a:moveTo>
                  <a:lnTo>
                    <a:pt x="122357" y="23424"/>
                  </a:lnTo>
                  <a:lnTo>
                    <a:pt x="122357" y="0"/>
                  </a:lnTo>
                  <a:lnTo>
                    <a:pt x="0" y="0"/>
                  </a:lnTo>
                  <a:lnTo>
                    <a:pt x="0" y="23424"/>
                  </a:lnTo>
                  <a:close/>
                </a:path>
              </a:pathLst>
            </a:custGeom>
            <a:solidFill>
              <a:srgbClr val="346468"/>
            </a:solidFill>
          </p:spPr>
          <p:txBody>
            <a:bodyPr wrap="square" lIns="0" tIns="0" rIns="0" bIns="0" rtlCol="0"/>
            <a:lstStyle/>
            <a:p>
              <a:endParaRPr/>
            </a:p>
          </p:txBody>
        </p:sp>
        <p:sp>
          <p:nvSpPr>
            <p:cNvPr id="23" name="object 23"/>
            <p:cNvSpPr/>
            <p:nvPr/>
          </p:nvSpPr>
          <p:spPr>
            <a:xfrm>
              <a:off x="4378669" y="5116072"/>
              <a:ext cx="661670" cy="596900"/>
            </a:xfrm>
            <a:custGeom>
              <a:avLst/>
              <a:gdLst/>
              <a:ahLst/>
              <a:cxnLst/>
              <a:rect l="l" t="t" r="r" b="b"/>
              <a:pathLst>
                <a:path w="661670" h="596900">
                  <a:moveTo>
                    <a:pt x="330684" y="0"/>
                  </a:moveTo>
                  <a:lnTo>
                    <a:pt x="0" y="160936"/>
                  </a:lnTo>
                  <a:lnTo>
                    <a:pt x="0" y="596432"/>
                  </a:lnTo>
                  <a:lnTo>
                    <a:pt x="661428" y="596432"/>
                  </a:lnTo>
                  <a:lnTo>
                    <a:pt x="661428" y="160936"/>
                  </a:lnTo>
                  <a:lnTo>
                    <a:pt x="330684" y="0"/>
                  </a:lnTo>
                  <a:close/>
                </a:path>
              </a:pathLst>
            </a:custGeom>
            <a:solidFill>
              <a:srgbClr val="4B9279"/>
            </a:solidFill>
          </p:spPr>
          <p:txBody>
            <a:bodyPr wrap="square" lIns="0" tIns="0" rIns="0" bIns="0" rtlCol="0"/>
            <a:lstStyle/>
            <a:p>
              <a:endParaRPr/>
            </a:p>
          </p:txBody>
        </p:sp>
        <p:sp>
          <p:nvSpPr>
            <p:cNvPr id="24" name="object 24"/>
            <p:cNvSpPr/>
            <p:nvPr/>
          </p:nvSpPr>
          <p:spPr>
            <a:xfrm>
              <a:off x="4378669" y="5116012"/>
              <a:ext cx="330835" cy="596900"/>
            </a:xfrm>
            <a:custGeom>
              <a:avLst/>
              <a:gdLst/>
              <a:ahLst/>
              <a:cxnLst/>
              <a:rect l="l" t="t" r="r" b="b"/>
              <a:pathLst>
                <a:path w="330835" h="596900">
                  <a:moveTo>
                    <a:pt x="330803" y="0"/>
                  </a:moveTo>
                  <a:lnTo>
                    <a:pt x="0" y="160995"/>
                  </a:lnTo>
                  <a:lnTo>
                    <a:pt x="0" y="596563"/>
                  </a:lnTo>
                  <a:lnTo>
                    <a:pt x="330803" y="596563"/>
                  </a:lnTo>
                  <a:lnTo>
                    <a:pt x="330803" y="0"/>
                  </a:lnTo>
                  <a:close/>
                </a:path>
              </a:pathLst>
            </a:custGeom>
            <a:solidFill>
              <a:srgbClr val="52B08D"/>
            </a:solidFill>
          </p:spPr>
          <p:txBody>
            <a:bodyPr wrap="square" lIns="0" tIns="0" rIns="0" bIns="0" rtlCol="0"/>
            <a:lstStyle/>
            <a:p>
              <a:endParaRPr/>
            </a:p>
          </p:txBody>
        </p:sp>
        <p:sp>
          <p:nvSpPr>
            <p:cNvPr id="25" name="object 25"/>
            <p:cNvSpPr/>
            <p:nvPr/>
          </p:nvSpPr>
          <p:spPr>
            <a:xfrm>
              <a:off x="4350968" y="5096196"/>
              <a:ext cx="720090" cy="205740"/>
            </a:xfrm>
            <a:custGeom>
              <a:avLst/>
              <a:gdLst/>
              <a:ahLst/>
              <a:cxnLst/>
              <a:rect l="l" t="t" r="r" b="b"/>
              <a:pathLst>
                <a:path w="720089" h="205739">
                  <a:moveTo>
                    <a:pt x="358385" y="0"/>
                  </a:moveTo>
                  <a:lnTo>
                    <a:pt x="0" y="173502"/>
                  </a:lnTo>
                  <a:lnTo>
                    <a:pt x="15701" y="205587"/>
                  </a:lnTo>
                  <a:lnTo>
                    <a:pt x="358505" y="39697"/>
                  </a:lnTo>
                  <a:lnTo>
                    <a:pt x="441012" y="39697"/>
                  </a:lnTo>
                  <a:lnTo>
                    <a:pt x="358385" y="0"/>
                  </a:lnTo>
                  <a:close/>
                </a:path>
                <a:path w="720089" h="205739">
                  <a:moveTo>
                    <a:pt x="441012" y="39697"/>
                  </a:moveTo>
                  <a:lnTo>
                    <a:pt x="358505" y="39697"/>
                  </a:lnTo>
                  <a:lnTo>
                    <a:pt x="703876" y="205587"/>
                  </a:lnTo>
                  <a:lnTo>
                    <a:pt x="719517" y="173502"/>
                  </a:lnTo>
                  <a:lnTo>
                    <a:pt x="441012" y="39697"/>
                  </a:lnTo>
                  <a:close/>
                </a:path>
              </a:pathLst>
            </a:custGeom>
            <a:solidFill>
              <a:srgbClr val="346468"/>
            </a:solidFill>
          </p:spPr>
          <p:txBody>
            <a:bodyPr wrap="square" lIns="0" tIns="0" rIns="0" bIns="0" rtlCol="0"/>
            <a:lstStyle/>
            <a:p>
              <a:endParaRPr/>
            </a:p>
          </p:txBody>
        </p:sp>
        <p:sp>
          <p:nvSpPr>
            <p:cNvPr id="26" name="object 26"/>
            <p:cNvSpPr/>
            <p:nvPr/>
          </p:nvSpPr>
          <p:spPr>
            <a:xfrm>
              <a:off x="4469176" y="5337061"/>
              <a:ext cx="148590" cy="193675"/>
            </a:xfrm>
            <a:custGeom>
              <a:avLst/>
              <a:gdLst/>
              <a:ahLst/>
              <a:cxnLst/>
              <a:rect l="l" t="t" r="r" b="b"/>
              <a:pathLst>
                <a:path w="148589" h="193675">
                  <a:moveTo>
                    <a:pt x="0" y="0"/>
                  </a:moveTo>
                  <a:lnTo>
                    <a:pt x="148118" y="0"/>
                  </a:lnTo>
                  <a:lnTo>
                    <a:pt x="148118" y="193650"/>
                  </a:lnTo>
                  <a:lnTo>
                    <a:pt x="0" y="193650"/>
                  </a:lnTo>
                  <a:lnTo>
                    <a:pt x="0" y="0"/>
                  </a:lnTo>
                  <a:close/>
                </a:path>
              </a:pathLst>
            </a:custGeom>
            <a:solidFill>
              <a:srgbClr val="346468"/>
            </a:solidFill>
          </p:spPr>
          <p:txBody>
            <a:bodyPr wrap="square" lIns="0" tIns="0" rIns="0" bIns="0" rtlCol="0"/>
            <a:lstStyle/>
            <a:p>
              <a:endParaRPr/>
            </a:p>
          </p:txBody>
        </p:sp>
        <p:sp>
          <p:nvSpPr>
            <p:cNvPr id="27" name="object 27"/>
            <p:cNvSpPr/>
            <p:nvPr/>
          </p:nvSpPr>
          <p:spPr>
            <a:xfrm>
              <a:off x="4480460"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28" name="object 28"/>
            <p:cNvSpPr/>
            <p:nvPr/>
          </p:nvSpPr>
          <p:spPr>
            <a:xfrm>
              <a:off x="4543295"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29" name="object 29"/>
            <p:cNvSpPr/>
            <p:nvPr/>
          </p:nvSpPr>
          <p:spPr>
            <a:xfrm>
              <a:off x="4473117" y="5433964"/>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0" name="object 30"/>
            <p:cNvSpPr/>
            <p:nvPr/>
          </p:nvSpPr>
          <p:spPr>
            <a:xfrm>
              <a:off x="4802249" y="5337061"/>
              <a:ext cx="148590" cy="193675"/>
            </a:xfrm>
            <a:custGeom>
              <a:avLst/>
              <a:gdLst/>
              <a:ahLst/>
              <a:cxnLst/>
              <a:rect l="l" t="t" r="r" b="b"/>
              <a:pathLst>
                <a:path w="148589" h="193675">
                  <a:moveTo>
                    <a:pt x="0" y="193650"/>
                  </a:moveTo>
                  <a:lnTo>
                    <a:pt x="148148" y="193650"/>
                  </a:lnTo>
                  <a:lnTo>
                    <a:pt x="148148" y="0"/>
                  </a:lnTo>
                  <a:lnTo>
                    <a:pt x="0" y="0"/>
                  </a:lnTo>
                  <a:lnTo>
                    <a:pt x="0" y="193650"/>
                  </a:lnTo>
                  <a:close/>
                </a:path>
              </a:pathLst>
            </a:custGeom>
            <a:solidFill>
              <a:srgbClr val="346468"/>
            </a:solidFill>
          </p:spPr>
          <p:txBody>
            <a:bodyPr wrap="square" lIns="0" tIns="0" rIns="0" bIns="0" rtlCol="0"/>
            <a:lstStyle/>
            <a:p>
              <a:endParaRPr/>
            </a:p>
          </p:txBody>
        </p:sp>
        <p:sp>
          <p:nvSpPr>
            <p:cNvPr id="31" name="object 31"/>
            <p:cNvSpPr/>
            <p:nvPr/>
          </p:nvSpPr>
          <p:spPr>
            <a:xfrm>
              <a:off x="4813473"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32" name="object 32"/>
            <p:cNvSpPr/>
            <p:nvPr/>
          </p:nvSpPr>
          <p:spPr>
            <a:xfrm>
              <a:off x="4876308"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33" name="object 33"/>
            <p:cNvSpPr/>
            <p:nvPr/>
          </p:nvSpPr>
          <p:spPr>
            <a:xfrm>
              <a:off x="4806189" y="5433946"/>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4" name="object 34"/>
            <p:cNvSpPr/>
            <p:nvPr/>
          </p:nvSpPr>
          <p:spPr>
            <a:xfrm>
              <a:off x="4350968" y="5096196"/>
              <a:ext cx="360045" cy="205740"/>
            </a:xfrm>
            <a:custGeom>
              <a:avLst/>
              <a:gdLst/>
              <a:ahLst/>
              <a:cxnLst/>
              <a:rect l="l" t="t" r="r" b="b"/>
              <a:pathLst>
                <a:path w="360045" h="205739">
                  <a:moveTo>
                    <a:pt x="358326" y="0"/>
                  </a:moveTo>
                  <a:lnTo>
                    <a:pt x="0" y="173502"/>
                  </a:lnTo>
                  <a:lnTo>
                    <a:pt x="15641" y="205658"/>
                  </a:lnTo>
                  <a:lnTo>
                    <a:pt x="358505" y="39697"/>
                  </a:lnTo>
                  <a:lnTo>
                    <a:pt x="359758" y="39697"/>
                  </a:lnTo>
                  <a:lnTo>
                    <a:pt x="359758" y="711"/>
                  </a:lnTo>
                  <a:lnTo>
                    <a:pt x="358326" y="0"/>
                  </a:lnTo>
                  <a:close/>
                </a:path>
                <a:path w="360045" h="205739">
                  <a:moveTo>
                    <a:pt x="359758" y="39697"/>
                  </a:moveTo>
                  <a:lnTo>
                    <a:pt x="358505" y="39697"/>
                  </a:lnTo>
                  <a:lnTo>
                    <a:pt x="359758" y="40189"/>
                  </a:lnTo>
                  <a:lnTo>
                    <a:pt x="359758" y="39697"/>
                  </a:lnTo>
                  <a:close/>
                </a:path>
              </a:pathLst>
            </a:custGeom>
            <a:solidFill>
              <a:srgbClr val="457981"/>
            </a:solidFill>
          </p:spPr>
          <p:txBody>
            <a:bodyPr wrap="square" lIns="0" tIns="0" rIns="0" bIns="0" rtlCol="0"/>
            <a:lstStyle/>
            <a:p>
              <a:endParaRPr/>
            </a:p>
          </p:txBody>
        </p:sp>
        <p:sp>
          <p:nvSpPr>
            <p:cNvPr id="35" name="object 35"/>
            <p:cNvSpPr/>
            <p:nvPr/>
          </p:nvSpPr>
          <p:spPr>
            <a:xfrm>
              <a:off x="7869581" y="5371388"/>
              <a:ext cx="815340" cy="335915"/>
            </a:xfrm>
            <a:custGeom>
              <a:avLst/>
              <a:gdLst/>
              <a:ahLst/>
              <a:cxnLst/>
              <a:rect l="l" t="t" r="r" b="b"/>
              <a:pathLst>
                <a:path w="815340" h="335914">
                  <a:moveTo>
                    <a:pt x="657208" y="140157"/>
                  </a:moveTo>
                  <a:lnTo>
                    <a:pt x="699373" y="145819"/>
                  </a:lnTo>
                  <a:lnTo>
                    <a:pt x="737224" y="161801"/>
                  </a:lnTo>
                  <a:lnTo>
                    <a:pt x="769223" y="186593"/>
                  </a:lnTo>
                  <a:lnTo>
                    <a:pt x="793833" y="218686"/>
                  </a:lnTo>
                  <a:lnTo>
                    <a:pt x="809413" y="255724"/>
                  </a:lnTo>
                  <a:lnTo>
                    <a:pt x="814950" y="296909"/>
                  </a:lnTo>
                  <a:lnTo>
                    <a:pt x="814609" y="306890"/>
                  </a:lnTo>
                  <a:lnTo>
                    <a:pt x="813612" y="316707"/>
                  </a:lnTo>
                  <a:lnTo>
                    <a:pt x="811996" y="326352"/>
                  </a:lnTo>
                  <a:lnTo>
                    <a:pt x="809800" y="335815"/>
                  </a:lnTo>
                  <a:lnTo>
                    <a:pt x="5080" y="335815"/>
                  </a:lnTo>
                  <a:lnTo>
                    <a:pt x="2979" y="326352"/>
                  </a:lnTo>
                  <a:lnTo>
                    <a:pt x="1377" y="316707"/>
                  </a:lnTo>
                  <a:lnTo>
                    <a:pt x="357" y="306890"/>
                  </a:lnTo>
                  <a:lnTo>
                    <a:pt x="0" y="296909"/>
                  </a:lnTo>
                  <a:lnTo>
                    <a:pt x="8049" y="247346"/>
                  </a:lnTo>
                  <a:lnTo>
                    <a:pt x="30459" y="204320"/>
                  </a:lnTo>
                  <a:lnTo>
                    <a:pt x="64621" y="170410"/>
                  </a:lnTo>
                  <a:lnTo>
                    <a:pt x="94055" y="155311"/>
                  </a:lnTo>
                  <a:lnTo>
                    <a:pt x="589717" y="155311"/>
                  </a:lnTo>
                  <a:lnTo>
                    <a:pt x="605507" y="148886"/>
                  </a:lnTo>
                  <a:lnTo>
                    <a:pt x="622070" y="144127"/>
                  </a:lnTo>
                  <a:lnTo>
                    <a:pt x="639329" y="141172"/>
                  </a:lnTo>
                  <a:lnTo>
                    <a:pt x="657208" y="140157"/>
                  </a:lnTo>
                  <a:close/>
                </a:path>
                <a:path w="815340" h="335914">
                  <a:moveTo>
                    <a:pt x="388899" y="0"/>
                  </a:moveTo>
                  <a:lnTo>
                    <a:pt x="435820" y="5311"/>
                  </a:lnTo>
                  <a:lnTo>
                    <a:pt x="478945" y="20449"/>
                  </a:lnTo>
                  <a:lnTo>
                    <a:pt x="517084" y="44215"/>
                  </a:lnTo>
                  <a:lnTo>
                    <a:pt x="549051" y="75413"/>
                  </a:lnTo>
                  <a:lnTo>
                    <a:pt x="573658" y="112844"/>
                  </a:lnTo>
                  <a:lnTo>
                    <a:pt x="589717" y="155311"/>
                  </a:lnTo>
                  <a:lnTo>
                    <a:pt x="94055" y="155311"/>
                  </a:lnTo>
                  <a:lnTo>
                    <a:pt x="107926" y="148196"/>
                  </a:lnTo>
                  <a:lnTo>
                    <a:pt x="135897" y="143742"/>
                  </a:lnTo>
                  <a:lnTo>
                    <a:pt x="191095" y="143742"/>
                  </a:lnTo>
                  <a:lnTo>
                    <a:pt x="200149" y="120331"/>
                  </a:lnTo>
                  <a:lnTo>
                    <a:pt x="226203" y="78233"/>
                  </a:lnTo>
                  <a:lnTo>
                    <a:pt x="273360" y="34898"/>
                  </a:lnTo>
                  <a:lnTo>
                    <a:pt x="308460" y="16047"/>
                  </a:lnTo>
                  <a:lnTo>
                    <a:pt x="347245" y="4146"/>
                  </a:lnTo>
                  <a:lnTo>
                    <a:pt x="388899" y="0"/>
                  </a:lnTo>
                  <a:close/>
                </a:path>
                <a:path w="815340" h="335914">
                  <a:moveTo>
                    <a:pt x="157767" y="140259"/>
                  </a:moveTo>
                  <a:lnTo>
                    <a:pt x="166293" y="140473"/>
                  </a:lnTo>
                  <a:lnTo>
                    <a:pt x="174689" y="141118"/>
                  </a:lnTo>
                  <a:lnTo>
                    <a:pt x="182957" y="142205"/>
                  </a:lnTo>
                  <a:lnTo>
                    <a:pt x="191095" y="143742"/>
                  </a:lnTo>
                  <a:lnTo>
                    <a:pt x="135897" y="143742"/>
                  </a:lnTo>
                  <a:lnTo>
                    <a:pt x="157767" y="140259"/>
                  </a:lnTo>
                  <a:close/>
                </a:path>
              </a:pathLst>
            </a:custGeom>
            <a:solidFill>
              <a:srgbClr val="BCD646"/>
            </a:solidFill>
          </p:spPr>
          <p:txBody>
            <a:bodyPr wrap="square" lIns="0" tIns="0" rIns="0" bIns="0" rtlCol="0"/>
            <a:lstStyle/>
            <a:p>
              <a:endParaRPr/>
            </a:p>
          </p:txBody>
        </p:sp>
        <p:sp>
          <p:nvSpPr>
            <p:cNvPr id="36" name="object 36"/>
            <p:cNvSpPr/>
            <p:nvPr/>
          </p:nvSpPr>
          <p:spPr>
            <a:xfrm>
              <a:off x="8401497" y="5473466"/>
              <a:ext cx="567055" cy="234315"/>
            </a:xfrm>
            <a:custGeom>
              <a:avLst/>
              <a:gdLst/>
              <a:ahLst/>
              <a:cxnLst/>
              <a:rect l="l" t="t" r="r" b="b"/>
              <a:pathLst>
                <a:path w="567054" h="234314">
                  <a:moveTo>
                    <a:pt x="457173" y="97568"/>
                  </a:moveTo>
                  <a:lnTo>
                    <a:pt x="512875" y="112604"/>
                  </a:lnTo>
                  <a:lnTo>
                    <a:pt x="552273" y="152137"/>
                  </a:lnTo>
                  <a:lnTo>
                    <a:pt x="566024" y="192019"/>
                  </a:lnTo>
                  <a:lnTo>
                    <a:pt x="567008" y="206605"/>
                  </a:lnTo>
                  <a:lnTo>
                    <a:pt x="566763" y="213594"/>
                  </a:lnTo>
                  <a:lnTo>
                    <a:pt x="566054" y="220440"/>
                  </a:lnTo>
                  <a:lnTo>
                    <a:pt x="564921" y="227151"/>
                  </a:lnTo>
                  <a:lnTo>
                    <a:pt x="563401" y="233737"/>
                  </a:lnTo>
                  <a:lnTo>
                    <a:pt x="3496" y="233737"/>
                  </a:lnTo>
                  <a:lnTo>
                    <a:pt x="2038" y="227151"/>
                  </a:lnTo>
                  <a:lnTo>
                    <a:pt x="937" y="220440"/>
                  </a:lnTo>
                  <a:lnTo>
                    <a:pt x="242" y="213594"/>
                  </a:lnTo>
                  <a:lnTo>
                    <a:pt x="0" y="206605"/>
                  </a:lnTo>
                  <a:lnTo>
                    <a:pt x="8625" y="164171"/>
                  </a:lnTo>
                  <a:lnTo>
                    <a:pt x="32146" y="129511"/>
                  </a:lnTo>
                  <a:lnTo>
                    <a:pt x="64085" y="108110"/>
                  </a:lnTo>
                  <a:lnTo>
                    <a:pt x="410187" y="108110"/>
                  </a:lnTo>
                  <a:lnTo>
                    <a:pt x="421208" y="103658"/>
                  </a:lnTo>
                  <a:lnTo>
                    <a:pt x="432750" y="100346"/>
                  </a:lnTo>
                  <a:lnTo>
                    <a:pt x="444757" y="98280"/>
                  </a:lnTo>
                  <a:lnTo>
                    <a:pt x="457173" y="97568"/>
                  </a:lnTo>
                  <a:close/>
                </a:path>
                <a:path w="567054" h="234314">
                  <a:moveTo>
                    <a:pt x="270470" y="0"/>
                  </a:moveTo>
                  <a:lnTo>
                    <a:pt x="318498" y="8168"/>
                  </a:lnTo>
                  <a:lnTo>
                    <a:pt x="359647" y="30790"/>
                  </a:lnTo>
                  <a:lnTo>
                    <a:pt x="391137" y="65045"/>
                  </a:lnTo>
                  <a:lnTo>
                    <a:pt x="410187" y="108110"/>
                  </a:lnTo>
                  <a:lnTo>
                    <a:pt x="64085" y="108110"/>
                  </a:lnTo>
                  <a:lnTo>
                    <a:pt x="67026" y="106139"/>
                  </a:lnTo>
                  <a:lnTo>
                    <a:pt x="97495" y="100024"/>
                  </a:lnTo>
                  <a:lnTo>
                    <a:pt x="132914" y="100024"/>
                  </a:lnTo>
                  <a:lnTo>
                    <a:pt x="139226" y="83708"/>
                  </a:lnTo>
                  <a:lnTo>
                    <a:pt x="168877" y="41664"/>
                  </a:lnTo>
                  <a:lnTo>
                    <a:pt x="214532" y="11157"/>
                  </a:lnTo>
                  <a:lnTo>
                    <a:pt x="241509" y="2882"/>
                  </a:lnTo>
                  <a:lnTo>
                    <a:pt x="270470" y="0"/>
                  </a:lnTo>
                  <a:close/>
                </a:path>
                <a:path w="567054" h="234314">
                  <a:moveTo>
                    <a:pt x="109731" y="97568"/>
                  </a:moveTo>
                  <a:lnTo>
                    <a:pt x="117662" y="97568"/>
                  </a:lnTo>
                  <a:lnTo>
                    <a:pt x="125490" y="98389"/>
                  </a:lnTo>
                  <a:lnTo>
                    <a:pt x="132914" y="100024"/>
                  </a:lnTo>
                  <a:lnTo>
                    <a:pt x="97495" y="100024"/>
                  </a:lnTo>
                  <a:lnTo>
                    <a:pt x="109731" y="97568"/>
                  </a:lnTo>
                  <a:close/>
                </a:path>
              </a:pathLst>
            </a:custGeom>
            <a:solidFill>
              <a:srgbClr val="668539"/>
            </a:solidFill>
          </p:spPr>
          <p:txBody>
            <a:bodyPr wrap="square" lIns="0" tIns="0" rIns="0" bIns="0" rtlCol="0"/>
            <a:lstStyle/>
            <a:p>
              <a:endParaRPr/>
            </a:p>
          </p:txBody>
        </p:sp>
        <p:sp>
          <p:nvSpPr>
            <p:cNvPr id="37" name="object 37"/>
            <p:cNvSpPr/>
            <p:nvPr/>
          </p:nvSpPr>
          <p:spPr>
            <a:xfrm>
              <a:off x="7135341" y="4807866"/>
              <a:ext cx="157480" cy="241935"/>
            </a:xfrm>
            <a:custGeom>
              <a:avLst/>
              <a:gdLst/>
              <a:ahLst/>
              <a:cxnLst/>
              <a:rect l="l" t="t" r="r" b="b"/>
              <a:pathLst>
                <a:path w="157479" h="241935">
                  <a:moveTo>
                    <a:pt x="157337" y="241319"/>
                  </a:moveTo>
                  <a:lnTo>
                    <a:pt x="0" y="241319"/>
                  </a:lnTo>
                  <a:lnTo>
                    <a:pt x="0" y="0"/>
                  </a:lnTo>
                  <a:lnTo>
                    <a:pt x="157337" y="0"/>
                  </a:lnTo>
                  <a:lnTo>
                    <a:pt x="157337" y="241319"/>
                  </a:lnTo>
                  <a:close/>
                </a:path>
              </a:pathLst>
            </a:custGeom>
            <a:solidFill>
              <a:srgbClr val="4B9279"/>
            </a:solidFill>
          </p:spPr>
          <p:txBody>
            <a:bodyPr wrap="square" lIns="0" tIns="0" rIns="0" bIns="0" rtlCol="0"/>
            <a:lstStyle/>
            <a:p>
              <a:endParaRPr/>
            </a:p>
          </p:txBody>
        </p:sp>
        <p:sp>
          <p:nvSpPr>
            <p:cNvPr id="38" name="object 38"/>
            <p:cNvSpPr/>
            <p:nvPr/>
          </p:nvSpPr>
          <p:spPr>
            <a:xfrm>
              <a:off x="7124275" y="4807872"/>
              <a:ext cx="176530" cy="34290"/>
            </a:xfrm>
            <a:custGeom>
              <a:avLst/>
              <a:gdLst/>
              <a:ahLst/>
              <a:cxnLst/>
              <a:rect l="l" t="t" r="r" b="b"/>
              <a:pathLst>
                <a:path w="176529" h="34289">
                  <a:moveTo>
                    <a:pt x="0" y="33786"/>
                  </a:moveTo>
                  <a:lnTo>
                    <a:pt x="176498" y="33786"/>
                  </a:lnTo>
                  <a:lnTo>
                    <a:pt x="176498" y="0"/>
                  </a:lnTo>
                  <a:lnTo>
                    <a:pt x="0" y="0"/>
                  </a:lnTo>
                  <a:lnTo>
                    <a:pt x="0" y="33786"/>
                  </a:lnTo>
                  <a:close/>
                </a:path>
              </a:pathLst>
            </a:custGeom>
            <a:solidFill>
              <a:srgbClr val="346468"/>
            </a:solidFill>
          </p:spPr>
          <p:txBody>
            <a:bodyPr wrap="square" lIns="0" tIns="0" rIns="0" bIns="0" rtlCol="0"/>
            <a:lstStyle/>
            <a:p>
              <a:endParaRPr/>
            </a:p>
          </p:txBody>
        </p:sp>
        <p:sp>
          <p:nvSpPr>
            <p:cNvPr id="39" name="object 39"/>
            <p:cNvSpPr/>
            <p:nvPr/>
          </p:nvSpPr>
          <p:spPr>
            <a:xfrm>
              <a:off x="6986701" y="4851157"/>
              <a:ext cx="954405" cy="860425"/>
            </a:xfrm>
            <a:custGeom>
              <a:avLst/>
              <a:gdLst/>
              <a:ahLst/>
              <a:cxnLst/>
              <a:rect l="l" t="t" r="r" b="b"/>
              <a:pathLst>
                <a:path w="954404" h="860425">
                  <a:moveTo>
                    <a:pt x="477092" y="0"/>
                  </a:moveTo>
                  <a:lnTo>
                    <a:pt x="954099" y="232120"/>
                  </a:lnTo>
                  <a:lnTo>
                    <a:pt x="954099" y="860243"/>
                  </a:lnTo>
                  <a:lnTo>
                    <a:pt x="0" y="860243"/>
                  </a:lnTo>
                  <a:lnTo>
                    <a:pt x="0" y="232120"/>
                  </a:lnTo>
                  <a:lnTo>
                    <a:pt x="477092" y="0"/>
                  </a:lnTo>
                  <a:close/>
                </a:path>
              </a:pathLst>
            </a:custGeom>
            <a:solidFill>
              <a:srgbClr val="4B9279"/>
            </a:solidFill>
          </p:spPr>
          <p:txBody>
            <a:bodyPr wrap="square" lIns="0" tIns="0" rIns="0" bIns="0" rtlCol="0"/>
            <a:lstStyle/>
            <a:p>
              <a:endParaRPr/>
            </a:p>
          </p:txBody>
        </p:sp>
        <p:sp>
          <p:nvSpPr>
            <p:cNvPr id="40" name="object 40"/>
            <p:cNvSpPr/>
            <p:nvPr/>
          </p:nvSpPr>
          <p:spPr>
            <a:xfrm>
              <a:off x="7463621" y="4851071"/>
              <a:ext cx="477520" cy="861060"/>
            </a:xfrm>
            <a:custGeom>
              <a:avLst/>
              <a:gdLst/>
              <a:ahLst/>
              <a:cxnLst/>
              <a:rect l="l" t="t" r="r" b="b"/>
              <a:pathLst>
                <a:path w="477520" h="861060">
                  <a:moveTo>
                    <a:pt x="0" y="0"/>
                  </a:moveTo>
                  <a:lnTo>
                    <a:pt x="477178" y="232206"/>
                  </a:lnTo>
                  <a:lnTo>
                    <a:pt x="477178" y="860431"/>
                  </a:lnTo>
                  <a:lnTo>
                    <a:pt x="0" y="860431"/>
                  </a:lnTo>
                  <a:lnTo>
                    <a:pt x="0" y="0"/>
                  </a:lnTo>
                  <a:close/>
                </a:path>
              </a:pathLst>
            </a:custGeom>
            <a:solidFill>
              <a:srgbClr val="52B08D"/>
            </a:solidFill>
          </p:spPr>
          <p:txBody>
            <a:bodyPr wrap="square" lIns="0" tIns="0" rIns="0" bIns="0" rtlCol="0"/>
            <a:lstStyle/>
            <a:p>
              <a:endParaRPr/>
            </a:p>
          </p:txBody>
        </p:sp>
        <p:sp>
          <p:nvSpPr>
            <p:cNvPr id="41" name="object 41"/>
            <p:cNvSpPr/>
            <p:nvPr/>
          </p:nvSpPr>
          <p:spPr>
            <a:xfrm>
              <a:off x="6942867" y="4822490"/>
              <a:ext cx="1038225" cy="296545"/>
            </a:xfrm>
            <a:custGeom>
              <a:avLst/>
              <a:gdLst/>
              <a:ahLst/>
              <a:cxnLst/>
              <a:rect l="l" t="t" r="r" b="b"/>
              <a:pathLst>
                <a:path w="1038225" h="296545">
                  <a:moveTo>
                    <a:pt x="520926" y="0"/>
                  </a:moveTo>
                  <a:lnTo>
                    <a:pt x="1037891" y="250244"/>
                  </a:lnTo>
                  <a:lnTo>
                    <a:pt x="1015242" y="296521"/>
                  </a:lnTo>
                  <a:lnTo>
                    <a:pt x="520754" y="57255"/>
                  </a:lnTo>
                  <a:lnTo>
                    <a:pt x="401739" y="57255"/>
                  </a:lnTo>
                  <a:lnTo>
                    <a:pt x="520926" y="0"/>
                  </a:lnTo>
                  <a:close/>
                </a:path>
                <a:path w="1038225" h="296545">
                  <a:moveTo>
                    <a:pt x="401739" y="57255"/>
                  </a:moveTo>
                  <a:lnTo>
                    <a:pt x="520754" y="57255"/>
                  </a:lnTo>
                  <a:lnTo>
                    <a:pt x="22562" y="296521"/>
                  </a:lnTo>
                  <a:lnTo>
                    <a:pt x="0" y="250244"/>
                  </a:lnTo>
                  <a:lnTo>
                    <a:pt x="401739" y="57255"/>
                  </a:lnTo>
                  <a:close/>
                </a:path>
              </a:pathLst>
            </a:custGeom>
            <a:solidFill>
              <a:srgbClr val="346468"/>
            </a:solidFill>
          </p:spPr>
          <p:txBody>
            <a:bodyPr wrap="square" lIns="0" tIns="0" rIns="0" bIns="0" rtlCol="0"/>
            <a:lstStyle/>
            <a:p>
              <a:endParaRPr/>
            </a:p>
          </p:txBody>
        </p:sp>
        <p:sp>
          <p:nvSpPr>
            <p:cNvPr id="42" name="object 42"/>
            <p:cNvSpPr/>
            <p:nvPr/>
          </p:nvSpPr>
          <p:spPr>
            <a:xfrm>
              <a:off x="7596588" y="5169893"/>
              <a:ext cx="213995" cy="279400"/>
            </a:xfrm>
            <a:custGeom>
              <a:avLst/>
              <a:gdLst/>
              <a:ahLst/>
              <a:cxnLst/>
              <a:rect l="l" t="t" r="r" b="b"/>
              <a:pathLst>
                <a:path w="213995" h="279400">
                  <a:moveTo>
                    <a:pt x="213658" y="0"/>
                  </a:moveTo>
                  <a:lnTo>
                    <a:pt x="0" y="0"/>
                  </a:lnTo>
                  <a:lnTo>
                    <a:pt x="0" y="279304"/>
                  </a:lnTo>
                  <a:lnTo>
                    <a:pt x="213658" y="279304"/>
                  </a:lnTo>
                  <a:lnTo>
                    <a:pt x="213658" y="0"/>
                  </a:lnTo>
                  <a:close/>
                </a:path>
              </a:pathLst>
            </a:custGeom>
            <a:solidFill>
              <a:srgbClr val="346468"/>
            </a:solidFill>
          </p:spPr>
          <p:txBody>
            <a:bodyPr wrap="square" lIns="0" tIns="0" rIns="0" bIns="0" rtlCol="0"/>
            <a:lstStyle/>
            <a:p>
              <a:endParaRPr/>
            </a:p>
          </p:txBody>
        </p:sp>
        <p:sp>
          <p:nvSpPr>
            <p:cNvPr id="43" name="object 43"/>
            <p:cNvSpPr/>
            <p:nvPr/>
          </p:nvSpPr>
          <p:spPr>
            <a:xfrm>
              <a:off x="7612622"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4" name="object 44"/>
            <p:cNvSpPr/>
            <p:nvPr/>
          </p:nvSpPr>
          <p:spPr>
            <a:xfrm>
              <a:off x="7703331"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5" name="object 45"/>
            <p:cNvSpPr/>
            <p:nvPr/>
          </p:nvSpPr>
          <p:spPr>
            <a:xfrm>
              <a:off x="7603124" y="5309657"/>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46" name="object 46"/>
            <p:cNvSpPr/>
            <p:nvPr/>
          </p:nvSpPr>
          <p:spPr>
            <a:xfrm>
              <a:off x="7116093" y="5169893"/>
              <a:ext cx="213995" cy="279400"/>
            </a:xfrm>
            <a:custGeom>
              <a:avLst/>
              <a:gdLst/>
              <a:ahLst/>
              <a:cxnLst/>
              <a:rect l="l" t="t" r="r" b="b"/>
              <a:pathLst>
                <a:path w="213995" h="279400">
                  <a:moveTo>
                    <a:pt x="213701" y="279304"/>
                  </a:moveTo>
                  <a:lnTo>
                    <a:pt x="0" y="279304"/>
                  </a:lnTo>
                  <a:lnTo>
                    <a:pt x="0" y="0"/>
                  </a:lnTo>
                  <a:lnTo>
                    <a:pt x="213701" y="0"/>
                  </a:lnTo>
                  <a:lnTo>
                    <a:pt x="213701" y="279304"/>
                  </a:lnTo>
                  <a:close/>
                </a:path>
              </a:pathLst>
            </a:custGeom>
            <a:solidFill>
              <a:srgbClr val="346468"/>
            </a:solidFill>
          </p:spPr>
          <p:txBody>
            <a:bodyPr wrap="square" lIns="0" tIns="0" rIns="0" bIns="0" rtlCol="0"/>
            <a:lstStyle/>
            <a:p>
              <a:endParaRPr/>
            </a:p>
          </p:txBody>
        </p:sp>
        <p:sp>
          <p:nvSpPr>
            <p:cNvPr id="47" name="object 47"/>
            <p:cNvSpPr/>
            <p:nvPr/>
          </p:nvSpPr>
          <p:spPr>
            <a:xfrm>
              <a:off x="7132258"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8" name="object 48"/>
            <p:cNvSpPr/>
            <p:nvPr/>
          </p:nvSpPr>
          <p:spPr>
            <a:xfrm>
              <a:off x="7222966"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9" name="object 49"/>
            <p:cNvSpPr/>
            <p:nvPr/>
          </p:nvSpPr>
          <p:spPr>
            <a:xfrm>
              <a:off x="7122672" y="5309632"/>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50" name="object 50"/>
            <p:cNvSpPr/>
            <p:nvPr/>
          </p:nvSpPr>
          <p:spPr>
            <a:xfrm>
              <a:off x="7461813" y="4822490"/>
              <a:ext cx="519430" cy="297180"/>
            </a:xfrm>
            <a:custGeom>
              <a:avLst/>
              <a:gdLst/>
              <a:ahLst/>
              <a:cxnLst/>
              <a:rect l="l" t="t" r="r" b="b"/>
              <a:pathLst>
                <a:path w="519429" h="297179">
                  <a:moveTo>
                    <a:pt x="2066" y="0"/>
                  </a:moveTo>
                  <a:lnTo>
                    <a:pt x="518945" y="250244"/>
                  </a:lnTo>
                  <a:lnTo>
                    <a:pt x="496383" y="296624"/>
                  </a:lnTo>
                  <a:lnTo>
                    <a:pt x="1808" y="57255"/>
                  </a:lnTo>
                  <a:lnTo>
                    <a:pt x="0" y="57255"/>
                  </a:lnTo>
                  <a:lnTo>
                    <a:pt x="0" y="1026"/>
                  </a:lnTo>
                  <a:lnTo>
                    <a:pt x="2066" y="0"/>
                  </a:lnTo>
                  <a:close/>
                </a:path>
                <a:path w="519429" h="297179">
                  <a:moveTo>
                    <a:pt x="0" y="57255"/>
                  </a:moveTo>
                  <a:lnTo>
                    <a:pt x="1808" y="57255"/>
                  </a:lnTo>
                  <a:lnTo>
                    <a:pt x="0" y="57966"/>
                  </a:lnTo>
                  <a:lnTo>
                    <a:pt x="0" y="57255"/>
                  </a:lnTo>
                  <a:close/>
                </a:path>
              </a:pathLst>
            </a:custGeom>
            <a:solidFill>
              <a:srgbClr val="457981"/>
            </a:solidFill>
          </p:spPr>
          <p:txBody>
            <a:bodyPr wrap="square" lIns="0" tIns="0" rIns="0" bIns="0" rtlCol="0"/>
            <a:lstStyle/>
            <a:p>
              <a:endParaRPr/>
            </a:p>
          </p:txBody>
        </p:sp>
      </p:grpSp>
      <p:sp>
        <p:nvSpPr>
          <p:cNvPr id="90" name="object 55">
            <a:extLst>
              <a:ext uri="{FF2B5EF4-FFF2-40B4-BE49-F238E27FC236}">
                <a16:creationId xmlns:a16="http://schemas.microsoft.com/office/drawing/2014/main" id="{8B2FDB21-AE56-50D6-ABCA-6E4D78340A13}"/>
              </a:ext>
            </a:extLst>
          </p:cNvPr>
          <p:cNvSpPr txBox="1">
            <a:spLocks noGrp="1"/>
          </p:cNvSpPr>
          <p:nvPr>
            <p:ph type="title"/>
          </p:nvPr>
        </p:nvSpPr>
        <p:spPr>
          <a:xfrm>
            <a:off x="286553" y="47502"/>
            <a:ext cx="6023048" cy="505908"/>
          </a:xfrm>
          <a:prstGeom prst="rect">
            <a:avLst/>
          </a:prstGeom>
        </p:spPr>
        <p:txBody>
          <a:bodyPr vert="horz" wrap="square" lIns="0" tIns="13335" rIns="0" bIns="0" rtlCol="0">
            <a:spAutoFit/>
          </a:bodyPr>
          <a:lstStyle/>
          <a:p>
            <a:pPr marL="12700">
              <a:lnSpc>
                <a:spcPct val="100000"/>
              </a:lnSpc>
              <a:spcBef>
                <a:spcPts val="105"/>
              </a:spcBef>
            </a:pPr>
            <a:r>
              <a:rPr lang="en-US" sz="3200" b="1" spc="-5" dirty="0" err="1">
                <a:solidFill>
                  <a:srgbClr val="0070C0"/>
                </a:solidFill>
                <a:latin typeface="Myriad Pro" panose="020B0503030403020204" pitchFamily="34" charset="0"/>
                <a:cs typeface="Arial"/>
              </a:rPr>
              <a:t>Arahan</a:t>
            </a:r>
            <a:r>
              <a:rPr lang="en-US" sz="3200" b="1" spc="-5" dirty="0">
                <a:solidFill>
                  <a:srgbClr val="0070C0"/>
                </a:solidFill>
                <a:latin typeface="Myriad Pro" panose="020B0503030403020204" pitchFamily="34" charset="0"/>
                <a:cs typeface="Arial"/>
              </a:rPr>
              <a:t> General Manager (4/5)</a:t>
            </a:r>
            <a:endParaRPr sz="3200" dirty="0">
              <a:solidFill>
                <a:srgbClr val="0070C0"/>
              </a:solidFill>
              <a:latin typeface="Myriad Pro" panose="020B0503030403020204" pitchFamily="34" charset="0"/>
              <a:cs typeface="Arial"/>
            </a:endParaRPr>
          </a:p>
        </p:txBody>
      </p:sp>
      <p:sp>
        <p:nvSpPr>
          <p:cNvPr id="91" name="object 2">
            <a:extLst>
              <a:ext uri="{FF2B5EF4-FFF2-40B4-BE49-F238E27FC236}">
                <a16:creationId xmlns:a16="http://schemas.microsoft.com/office/drawing/2014/main" id="{BE145675-F6E6-2B27-983D-53C8E5C7D97F}"/>
              </a:ext>
            </a:extLst>
          </p:cNvPr>
          <p:cNvSpPr/>
          <p:nvPr/>
        </p:nvSpPr>
        <p:spPr>
          <a:xfrm>
            <a:off x="236887" y="485429"/>
            <a:ext cx="3295459" cy="307339"/>
          </a:xfrm>
          <a:prstGeom prst="rect">
            <a:avLst/>
          </a:prstGeom>
          <a:blipFill>
            <a:blip r:embed="rId6" cstate="print"/>
            <a:stretch>
              <a:fillRect/>
            </a:stretch>
          </a:blip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pic>
        <p:nvPicPr>
          <p:cNvPr id="94" name="Picture Placeholder 6">
            <a:extLst>
              <a:ext uri="{FF2B5EF4-FFF2-40B4-BE49-F238E27FC236}">
                <a16:creationId xmlns:a16="http://schemas.microsoft.com/office/drawing/2014/main" id="{24071709-3F52-E5C8-9430-5F7EFDD92E70}"/>
              </a:ext>
            </a:extLst>
          </p:cNvPr>
          <p:cNvPicPr>
            <a:picLocks noChangeAspect="1"/>
          </p:cNvPicPr>
          <p:nvPr/>
        </p:nvPicPr>
        <p:blipFill>
          <a:blip r:embed="rId7">
            <a:extLst>
              <a:ext uri="{28A0092B-C50C-407E-A947-70E740481C1C}">
                <a14:useLocalDpi xmlns:a14="http://schemas.microsoft.com/office/drawing/2010/main" val="0"/>
              </a:ext>
            </a:extLst>
          </a:blip>
          <a:srcRect t="10355" b="10355"/>
          <a:stretch>
            <a:fillRect/>
          </a:stretch>
        </p:blipFill>
        <p:spPr>
          <a:xfrm>
            <a:off x="9492827" y="0"/>
            <a:ext cx="2703618" cy="3215641"/>
          </a:xfrm>
          <a:custGeom>
            <a:avLst/>
            <a:gdLst>
              <a:gd name="connsiteX0" fmla="*/ 633447 w 3671812"/>
              <a:gd name="connsiteY0" fmla="*/ 0 h 4367196"/>
              <a:gd name="connsiteX1" fmla="*/ 3670621 w 3671812"/>
              <a:gd name="connsiteY1" fmla="*/ 0 h 4367196"/>
              <a:gd name="connsiteX2" fmla="*/ 3670621 w 3671812"/>
              <a:gd name="connsiteY2" fmla="*/ 3794608 h 4367196"/>
              <a:gd name="connsiteX3" fmla="*/ 3671812 w 3671812"/>
              <a:gd name="connsiteY3" fmla="*/ 3794608 h 4367196"/>
              <a:gd name="connsiteX4" fmla="*/ 3618749 w 3671812"/>
              <a:gd name="connsiteY4" fmla="*/ 3830597 h 4367196"/>
              <a:gd name="connsiteX5" fmla="*/ 3545617 w 3671812"/>
              <a:gd name="connsiteY5" fmla="*/ 3877302 h 4367196"/>
              <a:gd name="connsiteX6" fmla="*/ 3241186 w 3671812"/>
              <a:gd name="connsiteY6" fmla="*/ 4046935 h 4367196"/>
              <a:gd name="connsiteX7" fmla="*/ 3202069 w 3671812"/>
              <a:gd name="connsiteY7" fmla="*/ 4065940 h 4367196"/>
              <a:gd name="connsiteX8" fmla="*/ 3162782 w 3671812"/>
              <a:gd name="connsiteY8" fmla="*/ 4084137 h 4367196"/>
              <a:gd name="connsiteX9" fmla="*/ 3083187 w 3671812"/>
              <a:gd name="connsiteY9" fmla="*/ 4120126 h 4367196"/>
              <a:gd name="connsiteX10" fmla="*/ 2921958 w 3671812"/>
              <a:gd name="connsiteY10" fmla="*/ 4184825 h 4367196"/>
              <a:gd name="connsiteX11" fmla="*/ 2758687 w 3671812"/>
              <a:gd name="connsiteY11" fmla="*/ 4241033 h 4367196"/>
              <a:gd name="connsiteX12" fmla="*/ 2676031 w 3671812"/>
              <a:gd name="connsiteY12" fmla="*/ 4265497 h 4367196"/>
              <a:gd name="connsiteX13" fmla="*/ 2634703 w 3671812"/>
              <a:gd name="connsiteY13" fmla="*/ 4277022 h 4367196"/>
              <a:gd name="connsiteX14" fmla="*/ 2593205 w 3671812"/>
              <a:gd name="connsiteY14" fmla="*/ 4287738 h 4367196"/>
              <a:gd name="connsiteX15" fmla="*/ 2551877 w 3671812"/>
              <a:gd name="connsiteY15" fmla="*/ 4298251 h 4367196"/>
              <a:gd name="connsiteX16" fmla="*/ 2530618 w 3671812"/>
              <a:gd name="connsiteY16" fmla="*/ 4303508 h 4367196"/>
              <a:gd name="connsiteX17" fmla="*/ 2509529 w 3671812"/>
              <a:gd name="connsiteY17" fmla="*/ 4307754 h 4367196"/>
              <a:gd name="connsiteX18" fmla="*/ 2425683 w 3671812"/>
              <a:gd name="connsiteY18" fmla="*/ 4324737 h 4367196"/>
              <a:gd name="connsiteX19" fmla="*/ 2340816 w 3671812"/>
              <a:gd name="connsiteY19" fmla="*/ 4338486 h 4367196"/>
              <a:gd name="connsiteX20" fmla="*/ 2298468 w 3671812"/>
              <a:gd name="connsiteY20" fmla="*/ 4344956 h 4367196"/>
              <a:gd name="connsiteX21" fmla="*/ 2255949 w 3671812"/>
              <a:gd name="connsiteY21" fmla="*/ 4349202 h 4367196"/>
              <a:gd name="connsiteX22" fmla="*/ 2213601 w 3671812"/>
              <a:gd name="connsiteY22" fmla="*/ 4354459 h 4367196"/>
              <a:gd name="connsiteX23" fmla="*/ 2171253 w 3671812"/>
              <a:gd name="connsiteY23" fmla="*/ 4358704 h 4367196"/>
              <a:gd name="connsiteX24" fmla="*/ 2086386 w 3671812"/>
              <a:gd name="connsiteY24" fmla="*/ 4363961 h 4367196"/>
              <a:gd name="connsiteX25" fmla="*/ 2043868 w 3671812"/>
              <a:gd name="connsiteY25" fmla="*/ 4365174 h 4367196"/>
              <a:gd name="connsiteX26" fmla="*/ 2001519 w 3671812"/>
              <a:gd name="connsiteY26" fmla="*/ 4366185 h 4367196"/>
              <a:gd name="connsiteX27" fmla="*/ 1959171 w 3671812"/>
              <a:gd name="connsiteY27" fmla="*/ 4367196 h 4367196"/>
              <a:gd name="connsiteX28" fmla="*/ 1916652 w 3671812"/>
              <a:gd name="connsiteY28" fmla="*/ 4366185 h 4367196"/>
              <a:gd name="connsiteX29" fmla="*/ 1874304 w 3671812"/>
              <a:gd name="connsiteY29" fmla="*/ 4365174 h 4367196"/>
              <a:gd name="connsiteX30" fmla="*/ 1831786 w 3671812"/>
              <a:gd name="connsiteY30" fmla="*/ 4362950 h 4367196"/>
              <a:gd name="connsiteX31" fmla="*/ 1748110 w 3671812"/>
              <a:gd name="connsiteY31" fmla="*/ 4356683 h 4367196"/>
              <a:gd name="connsiteX32" fmla="*/ 1664263 w 3671812"/>
              <a:gd name="connsiteY32" fmla="*/ 4345967 h 4367196"/>
              <a:gd name="connsiteX33" fmla="*/ 1622935 w 3671812"/>
              <a:gd name="connsiteY33" fmla="*/ 4340710 h 4367196"/>
              <a:gd name="connsiteX34" fmla="*/ 1581608 w 3671812"/>
              <a:gd name="connsiteY34" fmla="*/ 4333229 h 4367196"/>
              <a:gd name="connsiteX35" fmla="*/ 1540110 w 3671812"/>
              <a:gd name="connsiteY35" fmla="*/ 4325748 h 4367196"/>
              <a:gd name="connsiteX36" fmla="*/ 1520041 w 3671812"/>
              <a:gd name="connsiteY36" fmla="*/ 4321502 h 4367196"/>
              <a:gd name="connsiteX37" fmla="*/ 1499802 w 3671812"/>
              <a:gd name="connsiteY37" fmla="*/ 4316246 h 4367196"/>
              <a:gd name="connsiteX38" fmla="*/ 1419357 w 3671812"/>
              <a:gd name="connsiteY38" fmla="*/ 4296229 h 4367196"/>
              <a:gd name="connsiteX39" fmla="*/ 1339763 w 3671812"/>
              <a:gd name="connsiteY39" fmla="*/ 4271765 h 4367196"/>
              <a:gd name="connsiteX40" fmla="*/ 1300476 w 3671812"/>
              <a:gd name="connsiteY40" fmla="*/ 4259027 h 4367196"/>
              <a:gd name="connsiteX41" fmla="*/ 1261189 w 3671812"/>
              <a:gd name="connsiteY41" fmla="*/ 4244268 h 4367196"/>
              <a:gd name="connsiteX42" fmla="*/ 1222072 w 3671812"/>
              <a:gd name="connsiteY42" fmla="*/ 4229306 h 4367196"/>
              <a:gd name="connsiteX43" fmla="*/ 1202854 w 3671812"/>
              <a:gd name="connsiteY43" fmla="*/ 4221825 h 4367196"/>
              <a:gd name="connsiteX44" fmla="*/ 1183805 w 3671812"/>
              <a:gd name="connsiteY44" fmla="*/ 4213333 h 4367196"/>
              <a:gd name="connsiteX45" fmla="*/ 1107442 w 3671812"/>
              <a:gd name="connsiteY45" fmla="*/ 4179568 h 4367196"/>
              <a:gd name="connsiteX46" fmla="*/ 1034311 w 3671812"/>
              <a:gd name="connsiteY46" fmla="*/ 4141355 h 4367196"/>
              <a:gd name="connsiteX47" fmla="*/ 998255 w 3671812"/>
              <a:gd name="connsiteY47" fmla="*/ 4121137 h 4367196"/>
              <a:gd name="connsiteX48" fmla="*/ 962200 w 3671812"/>
              <a:gd name="connsiteY48" fmla="*/ 4099908 h 4367196"/>
              <a:gd name="connsiteX49" fmla="*/ 926144 w 3671812"/>
              <a:gd name="connsiteY49" fmla="*/ 4078678 h 4367196"/>
              <a:gd name="connsiteX50" fmla="*/ 908116 w 3671812"/>
              <a:gd name="connsiteY50" fmla="*/ 4068165 h 4367196"/>
              <a:gd name="connsiteX51" fmla="*/ 891109 w 3671812"/>
              <a:gd name="connsiteY51" fmla="*/ 4056438 h 4367196"/>
              <a:gd name="connsiteX52" fmla="*/ 822229 w 3671812"/>
              <a:gd name="connsiteY52" fmla="*/ 4008722 h 4367196"/>
              <a:gd name="connsiteX53" fmla="*/ 789405 w 3671812"/>
              <a:gd name="connsiteY53" fmla="*/ 3983247 h 4367196"/>
              <a:gd name="connsiteX54" fmla="*/ 756410 w 3671812"/>
              <a:gd name="connsiteY54" fmla="*/ 3957772 h 4367196"/>
              <a:gd name="connsiteX55" fmla="*/ 723586 w 3671812"/>
              <a:gd name="connsiteY55" fmla="*/ 3932296 h 4367196"/>
              <a:gd name="connsiteX56" fmla="*/ 691782 w 3671812"/>
              <a:gd name="connsiteY56" fmla="*/ 3904799 h 4367196"/>
              <a:gd name="connsiteX57" fmla="*/ 462693 w 3671812"/>
              <a:gd name="connsiteY57" fmla="*/ 3663997 h 4367196"/>
              <a:gd name="connsiteX58" fmla="*/ 144486 w 3671812"/>
              <a:gd name="connsiteY58" fmla="*/ 3072201 h 4367196"/>
              <a:gd name="connsiteX59" fmla="*/ 8767 w 3671812"/>
              <a:gd name="connsiteY59" fmla="*/ 2395690 h 4367196"/>
              <a:gd name="connsiteX60" fmla="*/ 1454 w 3671812"/>
              <a:gd name="connsiteY60" fmla="*/ 2045708 h 4367196"/>
              <a:gd name="connsiteX61" fmla="*/ 31046 w 3671812"/>
              <a:gd name="connsiteY61" fmla="*/ 1694715 h 4367196"/>
              <a:gd name="connsiteX62" fmla="*/ 184793 w 3671812"/>
              <a:gd name="connsiteY62" fmla="*/ 1000007 h 4367196"/>
              <a:gd name="connsiteX63" fmla="*/ 633447 w 3671812"/>
              <a:gd name="connsiteY63" fmla="*/ 0 h 436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71812" h="4367196">
                <a:moveTo>
                  <a:pt x="633447" y="0"/>
                </a:moveTo>
                <a:lnTo>
                  <a:pt x="3670621" y="0"/>
                </a:lnTo>
                <a:lnTo>
                  <a:pt x="3670621" y="3794608"/>
                </a:lnTo>
                <a:lnTo>
                  <a:pt x="3671812" y="3794608"/>
                </a:lnTo>
                <a:cubicBezTo>
                  <a:pt x="3654805" y="3806133"/>
                  <a:pt x="3636777" y="3818870"/>
                  <a:pt x="3618749" y="3830597"/>
                </a:cubicBezTo>
                <a:lnTo>
                  <a:pt x="3545617" y="3877302"/>
                </a:lnTo>
                <a:cubicBezTo>
                  <a:pt x="3446975" y="3937755"/>
                  <a:pt x="3346291" y="3995984"/>
                  <a:pt x="3241186" y="4046935"/>
                </a:cubicBezTo>
                <a:lnTo>
                  <a:pt x="3202069" y="4065940"/>
                </a:lnTo>
                <a:lnTo>
                  <a:pt x="3162782" y="4084137"/>
                </a:lnTo>
                <a:cubicBezTo>
                  <a:pt x="3136250" y="4095662"/>
                  <a:pt x="3109719" y="4108399"/>
                  <a:pt x="3083187" y="4120126"/>
                </a:cubicBezTo>
                <a:cubicBezTo>
                  <a:pt x="3030124" y="4142366"/>
                  <a:pt x="2976041" y="4165820"/>
                  <a:pt x="2921958" y="4184825"/>
                </a:cubicBezTo>
                <a:cubicBezTo>
                  <a:pt x="2867874" y="4206055"/>
                  <a:pt x="2812770" y="4223038"/>
                  <a:pt x="2758687" y="4241033"/>
                </a:cubicBezTo>
                <a:lnTo>
                  <a:pt x="2676031" y="4265497"/>
                </a:lnTo>
                <a:cubicBezTo>
                  <a:pt x="2662255" y="4269743"/>
                  <a:pt x="2648479" y="4273787"/>
                  <a:pt x="2634703" y="4277022"/>
                </a:cubicBezTo>
                <a:lnTo>
                  <a:pt x="2593205" y="4287738"/>
                </a:lnTo>
                <a:lnTo>
                  <a:pt x="2551877" y="4298251"/>
                </a:lnTo>
                <a:lnTo>
                  <a:pt x="2530618" y="4303508"/>
                </a:lnTo>
                <a:lnTo>
                  <a:pt x="2509529" y="4307754"/>
                </a:lnTo>
                <a:lnTo>
                  <a:pt x="2425683" y="4324737"/>
                </a:lnTo>
                <a:cubicBezTo>
                  <a:pt x="2397110" y="4329994"/>
                  <a:pt x="2369558" y="4334240"/>
                  <a:pt x="2340816" y="4338486"/>
                </a:cubicBezTo>
                <a:lnTo>
                  <a:pt x="2298468" y="4344956"/>
                </a:lnTo>
                <a:lnTo>
                  <a:pt x="2255949" y="4349202"/>
                </a:lnTo>
                <a:lnTo>
                  <a:pt x="2213601" y="4354459"/>
                </a:lnTo>
                <a:cubicBezTo>
                  <a:pt x="2199825" y="4355470"/>
                  <a:pt x="2185029" y="4357694"/>
                  <a:pt x="2171253" y="4358704"/>
                </a:cubicBezTo>
                <a:lnTo>
                  <a:pt x="2086386" y="4363961"/>
                </a:lnTo>
                <a:cubicBezTo>
                  <a:pt x="2072610" y="4365174"/>
                  <a:pt x="2057644" y="4365174"/>
                  <a:pt x="2043868" y="4365174"/>
                </a:cubicBezTo>
                <a:lnTo>
                  <a:pt x="2001519" y="4366185"/>
                </a:lnTo>
                <a:lnTo>
                  <a:pt x="1959171" y="4367196"/>
                </a:lnTo>
                <a:lnTo>
                  <a:pt x="1916652" y="4366185"/>
                </a:lnTo>
                <a:lnTo>
                  <a:pt x="1874304" y="4365174"/>
                </a:lnTo>
                <a:cubicBezTo>
                  <a:pt x="1860528" y="4365174"/>
                  <a:pt x="1845562" y="4363961"/>
                  <a:pt x="1831786" y="4362950"/>
                </a:cubicBezTo>
                <a:lnTo>
                  <a:pt x="1748110" y="4356683"/>
                </a:lnTo>
                <a:cubicBezTo>
                  <a:pt x="1720558" y="4354459"/>
                  <a:pt x="1692836" y="4349202"/>
                  <a:pt x="1664263" y="4345967"/>
                </a:cubicBezTo>
                <a:cubicBezTo>
                  <a:pt x="1650487" y="4343945"/>
                  <a:pt x="1636711" y="4342732"/>
                  <a:pt x="1622935" y="4340710"/>
                </a:cubicBezTo>
                <a:lnTo>
                  <a:pt x="1581608" y="4333229"/>
                </a:lnTo>
                <a:lnTo>
                  <a:pt x="1540110" y="4325748"/>
                </a:lnTo>
                <a:lnTo>
                  <a:pt x="1520041" y="4321502"/>
                </a:lnTo>
                <a:lnTo>
                  <a:pt x="1499802" y="4316246"/>
                </a:lnTo>
                <a:lnTo>
                  <a:pt x="1419357" y="4296229"/>
                </a:lnTo>
                <a:cubicBezTo>
                  <a:pt x="1392826" y="4288748"/>
                  <a:pt x="1366294" y="4280257"/>
                  <a:pt x="1339763" y="4271765"/>
                </a:cubicBezTo>
                <a:cubicBezTo>
                  <a:pt x="1327007" y="4267519"/>
                  <a:pt x="1313231" y="4264284"/>
                  <a:pt x="1300476" y="4259027"/>
                </a:cubicBezTo>
                <a:lnTo>
                  <a:pt x="1261189" y="4244268"/>
                </a:lnTo>
                <a:lnTo>
                  <a:pt x="1222072" y="4229306"/>
                </a:lnTo>
                <a:cubicBezTo>
                  <a:pt x="1215609" y="4227284"/>
                  <a:pt x="1209316" y="4225060"/>
                  <a:pt x="1202854" y="4221825"/>
                </a:cubicBezTo>
                <a:lnTo>
                  <a:pt x="1183805" y="4213333"/>
                </a:lnTo>
                <a:lnTo>
                  <a:pt x="1107442" y="4179568"/>
                </a:lnTo>
                <a:cubicBezTo>
                  <a:pt x="1083122" y="4166831"/>
                  <a:pt x="1058631" y="4154093"/>
                  <a:pt x="1034311" y="4141355"/>
                </a:cubicBezTo>
                <a:cubicBezTo>
                  <a:pt x="1022576" y="4134886"/>
                  <a:pt x="1009990" y="4128618"/>
                  <a:pt x="998255" y="4121137"/>
                </a:cubicBezTo>
                <a:lnTo>
                  <a:pt x="962200" y="4099908"/>
                </a:lnTo>
                <a:lnTo>
                  <a:pt x="926144" y="4078678"/>
                </a:lnTo>
                <a:lnTo>
                  <a:pt x="908116" y="4068165"/>
                </a:lnTo>
                <a:lnTo>
                  <a:pt x="891109" y="4056438"/>
                </a:lnTo>
                <a:lnTo>
                  <a:pt x="822229" y="4008722"/>
                </a:lnTo>
                <a:cubicBezTo>
                  <a:pt x="810494" y="4001241"/>
                  <a:pt x="799949" y="3991739"/>
                  <a:pt x="789405" y="3983247"/>
                </a:cubicBezTo>
                <a:lnTo>
                  <a:pt x="756410" y="3957772"/>
                </a:lnTo>
                <a:lnTo>
                  <a:pt x="723586" y="3932296"/>
                </a:lnTo>
                <a:cubicBezTo>
                  <a:pt x="713042" y="3923804"/>
                  <a:pt x="702327" y="3914302"/>
                  <a:pt x="691782" y="3904799"/>
                </a:cubicBezTo>
                <a:cubicBezTo>
                  <a:pt x="607936" y="3831608"/>
                  <a:pt x="531573" y="3750936"/>
                  <a:pt x="462693" y="3663997"/>
                </a:cubicBezTo>
                <a:cubicBezTo>
                  <a:pt x="324934" y="3489107"/>
                  <a:pt x="218808" y="3287528"/>
                  <a:pt x="144486" y="3072201"/>
                </a:cubicBezTo>
                <a:cubicBezTo>
                  <a:pt x="70334" y="2857076"/>
                  <a:pt x="25774" y="2628001"/>
                  <a:pt x="8767" y="2395690"/>
                </a:cubicBezTo>
                <a:cubicBezTo>
                  <a:pt x="263" y="2279029"/>
                  <a:pt x="-1778" y="2162369"/>
                  <a:pt x="1454" y="2045708"/>
                </a:cubicBezTo>
                <a:cubicBezTo>
                  <a:pt x="5706" y="1928036"/>
                  <a:pt x="15230" y="1812387"/>
                  <a:pt x="31046" y="1694715"/>
                </a:cubicBezTo>
                <a:cubicBezTo>
                  <a:pt x="62850" y="1460382"/>
                  <a:pt x="114893" y="1227061"/>
                  <a:pt x="184793" y="1000007"/>
                </a:cubicBezTo>
                <a:cubicBezTo>
                  <a:pt x="292960" y="651238"/>
                  <a:pt x="443645" y="313993"/>
                  <a:pt x="633447" y="0"/>
                </a:cubicBezTo>
                <a:close/>
              </a:path>
            </a:pathLst>
          </a:custGeom>
          <a:solidFill>
            <a:srgbClr val="00687D"/>
          </a:solidFill>
        </p:spPr>
      </p:pic>
      <p:sp>
        <p:nvSpPr>
          <p:cNvPr id="95" name="Rounded Rectangle 16">
            <a:extLst>
              <a:ext uri="{FF2B5EF4-FFF2-40B4-BE49-F238E27FC236}">
                <a16:creationId xmlns:a16="http://schemas.microsoft.com/office/drawing/2014/main" id="{55B05BFF-BEB8-47F0-D9C2-2CA625AC842A}"/>
              </a:ext>
            </a:extLst>
          </p:cNvPr>
          <p:cNvSpPr/>
          <p:nvPr/>
        </p:nvSpPr>
        <p:spPr>
          <a:xfrm>
            <a:off x="10006440" y="2157685"/>
            <a:ext cx="2027775" cy="766779"/>
          </a:xfrm>
          <a:prstGeom prst="roundRect">
            <a:avLst/>
          </a:prstGeom>
          <a:solidFill>
            <a:schemeClr val="accent1">
              <a:lumMod val="60000"/>
              <a:lumOff val="40000"/>
              <a:alpha val="7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700" b="1" u="sng"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SUDJARWO</a:t>
            </a:r>
          </a:p>
          <a:p>
            <a:pPr algn="ctr"/>
            <a:r>
              <a:rPr lang="en-US" sz="1700" b="1"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GM PLN UIW NTB</a:t>
            </a:r>
          </a:p>
        </p:txBody>
      </p:sp>
      <p:sp>
        <p:nvSpPr>
          <p:cNvPr id="2" name="TextBox 29">
            <a:extLst>
              <a:ext uri="{FF2B5EF4-FFF2-40B4-BE49-F238E27FC236}">
                <a16:creationId xmlns:a16="http://schemas.microsoft.com/office/drawing/2014/main" id="{235B3F8F-83F1-C6F4-0F15-B90F0486F929}"/>
              </a:ext>
            </a:extLst>
          </p:cNvPr>
          <p:cNvSpPr txBox="1">
            <a:spLocks noChangeArrowheads="1"/>
          </p:cNvSpPr>
          <p:nvPr/>
        </p:nvSpPr>
        <p:spPr bwMode="auto">
          <a:xfrm>
            <a:off x="646702" y="937508"/>
            <a:ext cx="7350125" cy="61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lvl="0"/>
            <a:r>
              <a:rPr lang="en-US" altLang="zh-CN" sz="2000" b="1" dirty="0" err="1">
                <a:highlight>
                  <a:srgbClr val="FFFF00"/>
                </a:highlight>
                <a:ea typeface="Calibri" panose="020F0502020204030204" charset="0"/>
                <a:cs typeface="+mn-lt"/>
                <a:sym typeface="思源黑体" panose="020B0400000000000000" pitchFamily="34" charset="-122"/>
              </a:rPr>
              <a:t>Himbauan</a:t>
            </a:r>
            <a:r>
              <a:rPr lang="en-US" altLang="zh-CN" sz="2000" b="1" dirty="0">
                <a:highlight>
                  <a:srgbClr val="FFFF00"/>
                </a:highlight>
                <a:ea typeface="Calibri" panose="020F0502020204030204" charset="0"/>
                <a:cs typeface="+mn-lt"/>
                <a:sym typeface="思源黑体" panose="020B0400000000000000" pitchFamily="34" charset="-122"/>
              </a:rPr>
              <a:t>, </a:t>
            </a:r>
            <a:r>
              <a:rPr lang="en-US" altLang="zh-CN" sz="2000" b="1" dirty="0" err="1">
                <a:highlight>
                  <a:srgbClr val="FFFF00"/>
                </a:highlight>
                <a:ea typeface="Calibri" panose="020F0502020204030204" charset="0"/>
                <a:cs typeface="+mn-lt"/>
                <a:sym typeface="思源黑体" panose="020B0400000000000000" pitchFamily="34" charset="-122"/>
              </a:rPr>
              <a:t>Ajakan</a:t>
            </a:r>
            <a:r>
              <a:rPr lang="en-US" altLang="zh-CN" sz="2000" b="1" dirty="0">
                <a:highlight>
                  <a:srgbClr val="FFFF00"/>
                </a:highlight>
                <a:ea typeface="Calibri" panose="020F0502020204030204" charset="0"/>
                <a:cs typeface="+mn-lt"/>
                <a:sym typeface="思源黑体" panose="020B0400000000000000" pitchFamily="34" charset="-122"/>
              </a:rPr>
              <a:t> &amp; </a:t>
            </a:r>
            <a:r>
              <a:rPr lang="en-US" altLang="zh-CN" sz="2000" b="1" dirty="0" err="1">
                <a:highlight>
                  <a:srgbClr val="FFFF00"/>
                </a:highlight>
                <a:ea typeface="Calibri" panose="020F0502020204030204" charset="0"/>
                <a:cs typeface="+mn-lt"/>
                <a:sym typeface="思源黑体" panose="020B0400000000000000" pitchFamily="34" charset="-122"/>
              </a:rPr>
              <a:t>Larangan</a:t>
            </a:r>
            <a:endParaRPr lang="zh-CN" altLang="en-US" sz="2000" b="1" dirty="0">
              <a:ea typeface="Calibri" panose="020F0502020204030204" charset="0"/>
              <a:cs typeface="+mn-lt"/>
              <a:sym typeface="思源黑体" panose="020B0400000000000000" pitchFamily="34" charset="-122"/>
            </a:endParaRPr>
          </a:p>
          <a:p>
            <a:pPr lvl="0"/>
            <a:endParaRPr lang="zh-CN" altLang="en-US" sz="2000" dirty="0">
              <a:solidFill>
                <a:schemeClr val="tx1"/>
              </a:solidFill>
              <a:ea typeface="Calibri" panose="020F0502020204030204" charset="0"/>
              <a:cs typeface="Calibri" panose="020F0502020204030204" charset="0"/>
              <a:sym typeface="思源黑体" panose="020B0400000000000000" pitchFamily="34" charset="-122"/>
            </a:endParaRPr>
          </a:p>
        </p:txBody>
      </p:sp>
      <p:sp>
        <p:nvSpPr>
          <p:cNvPr id="11" name="Rounded Rectangle 8">
            <a:extLst>
              <a:ext uri="{FF2B5EF4-FFF2-40B4-BE49-F238E27FC236}">
                <a16:creationId xmlns:a16="http://schemas.microsoft.com/office/drawing/2014/main" id="{B29728F0-7C03-658A-9DF7-CECB7A607F62}"/>
              </a:ext>
            </a:extLst>
          </p:cNvPr>
          <p:cNvSpPr/>
          <p:nvPr/>
        </p:nvSpPr>
        <p:spPr>
          <a:xfrm>
            <a:off x="646702" y="1317804"/>
            <a:ext cx="8543408" cy="3945806"/>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42900" indent="-342900" fontAlgn="auto">
              <a:spcAft>
                <a:spcPts val="1200"/>
              </a:spcAft>
              <a:buFont typeface="+mj-lt"/>
              <a:buAutoNum type="arabicPeriod"/>
              <a:tabLst>
                <a:tab pos="623888" algn="l"/>
              </a:tabLst>
            </a:pPr>
            <a:r>
              <a:rPr lang="en-US" sz="1600" b="1" dirty="0" err="1">
                <a:solidFill>
                  <a:schemeClr val="bg1"/>
                </a:solidFill>
                <a:latin typeface="Calibri" panose="020F0502020204030204" charset="0"/>
                <a:cs typeface="Calibri" panose="020F0502020204030204" charset="0"/>
                <a:sym typeface="+mn-ea"/>
              </a:rPr>
              <a:t>Menjunjung</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tinggi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nilai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integritas</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berpegang</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teguh</a:t>
            </a:r>
            <a:r>
              <a:rPr lang="en-US" sz="1600" b="1" dirty="0">
                <a:solidFill>
                  <a:schemeClr val="bg1"/>
                </a:solidFill>
                <a:latin typeface="Calibri" panose="020F0502020204030204" charset="0"/>
                <a:cs typeface="Calibri" panose="020F0502020204030204" charset="0"/>
                <a:sym typeface="+mn-ea"/>
              </a:rPr>
              <a:t> pada </a:t>
            </a:r>
            <a:r>
              <a:rPr lang="en-US" sz="1600" b="1" dirty="0" err="1">
                <a:solidFill>
                  <a:schemeClr val="bg1"/>
                </a:solidFill>
                <a:latin typeface="Calibri" panose="020F0502020204030204" charset="0"/>
                <a:cs typeface="Calibri" panose="020F0502020204030204" charset="0"/>
                <a:sym typeface="+mn-ea"/>
              </a:rPr>
              <a:t>pedoman</a:t>
            </a:r>
            <a:r>
              <a:rPr lang="en-US" sz="1600" b="1" dirty="0">
                <a:solidFill>
                  <a:schemeClr val="bg1"/>
                </a:solidFill>
                <a:latin typeface="Calibri" panose="020F0502020204030204" charset="0"/>
                <a:cs typeface="Calibri" panose="020F0502020204030204" charset="0"/>
                <a:sym typeface="+mn-ea"/>
              </a:rPr>
              <a:t> </a:t>
            </a:r>
            <a:r>
              <a:rPr lang="en-US" sz="1600" b="1" i="1" dirty="0">
                <a:solidFill>
                  <a:schemeClr val="bg1"/>
                </a:solidFill>
                <a:latin typeface="Calibri" panose="020F0502020204030204" charset="0"/>
                <a:cs typeface="Calibri" panose="020F0502020204030204" charset="0"/>
                <a:sym typeface="+mn-ea"/>
              </a:rPr>
              <a:t>Good Corporate Governance</a:t>
            </a:r>
            <a:r>
              <a:rPr lang="en-US" sz="1600" b="1" dirty="0">
                <a:solidFill>
                  <a:schemeClr val="bg1"/>
                </a:solidFill>
                <a:latin typeface="Calibri" panose="020F0502020204030204" charset="0"/>
                <a:cs typeface="Calibri" panose="020F0502020204030204" charset="0"/>
                <a:sym typeface="+mn-ea"/>
              </a:rPr>
              <a:t> (GCG), </a:t>
            </a:r>
            <a:r>
              <a:rPr lang="en-US" sz="1600" b="1" dirty="0" err="1">
                <a:solidFill>
                  <a:schemeClr val="bg1"/>
                </a:solidFill>
                <a:latin typeface="Calibri" panose="020F0502020204030204" charset="0"/>
                <a:cs typeface="Calibri" panose="020F0502020204030204" charset="0"/>
                <a:sym typeface="+mn-ea"/>
              </a:rPr>
              <a:t>Pedoman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Perilaku</a:t>
            </a:r>
            <a:r>
              <a:rPr lang="en-US" sz="1600" b="1" dirty="0">
                <a:solidFill>
                  <a:schemeClr val="bg1"/>
                </a:solidFill>
                <a:latin typeface="Calibri" panose="020F0502020204030204" charset="0"/>
                <a:cs typeface="Calibri" panose="020F0502020204030204" charset="0"/>
                <a:sym typeface="+mn-ea"/>
              </a:rPr>
              <a:t> dan Etika </a:t>
            </a:r>
            <a:r>
              <a:rPr lang="en-US" sz="1600" b="1" dirty="0" err="1">
                <a:solidFill>
                  <a:schemeClr val="bg1"/>
                </a:solidFill>
                <a:latin typeface="Calibri" panose="020F0502020204030204" charset="0"/>
                <a:cs typeface="Calibri" panose="020F0502020204030204" charset="0"/>
                <a:sym typeface="+mn-ea"/>
              </a:rPr>
              <a:t>Bisnis</a:t>
            </a:r>
            <a:r>
              <a:rPr lang="en-US" sz="1600" b="1" dirty="0">
                <a:solidFill>
                  <a:schemeClr val="bg1"/>
                </a:solidFill>
                <a:latin typeface="Calibri" panose="020F0502020204030204" charset="0"/>
                <a:cs typeface="Calibri" panose="020F0502020204030204" charset="0"/>
                <a:sym typeface="+mn-ea"/>
              </a:rPr>
              <a:t> (</a:t>
            </a:r>
            <a:r>
              <a:rPr lang="en-US" sz="1600" b="1" i="1" dirty="0">
                <a:solidFill>
                  <a:schemeClr val="bg1"/>
                </a:solidFill>
                <a:latin typeface="Calibri" panose="020F0502020204030204" charset="0"/>
                <a:cs typeface="Calibri" panose="020F0502020204030204" charset="0"/>
                <a:sym typeface="+mn-ea"/>
              </a:rPr>
              <a:t>Code of Conduct</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prinsip</a:t>
            </a:r>
            <a:r>
              <a:rPr lang="en-US" sz="1600" b="1" dirty="0">
                <a:solidFill>
                  <a:schemeClr val="bg1"/>
                </a:solidFill>
                <a:latin typeface="Calibri" panose="020F0502020204030204" charset="0"/>
                <a:cs typeface="Calibri" panose="020F0502020204030204" charset="0"/>
                <a:sym typeface="+mn-ea"/>
              </a:rPr>
              <a:t> 4 NO’s </a:t>
            </a:r>
            <a:r>
              <a:rPr lang="en-US" sz="1600" b="1" dirty="0" err="1">
                <a:solidFill>
                  <a:schemeClr val="bg1"/>
                </a:solidFill>
                <a:latin typeface="Calibri" panose="020F0502020204030204" charset="0"/>
                <a:cs typeface="Calibri" panose="020F0502020204030204" charset="0"/>
                <a:sym typeface="+mn-ea"/>
              </a:rPr>
              <a:t>yaitu</a:t>
            </a:r>
            <a:r>
              <a:rPr lang="en-US" sz="1600" b="1" dirty="0">
                <a:solidFill>
                  <a:schemeClr val="bg1"/>
                </a:solidFill>
                <a:latin typeface="Calibri" panose="020F0502020204030204" charset="0"/>
                <a:cs typeface="Calibri" panose="020F0502020204030204" charset="0"/>
                <a:sym typeface="+mn-ea"/>
              </a:rPr>
              <a:t> :</a:t>
            </a:r>
            <a:br>
              <a:rPr lang="en-US" sz="1600" b="1" dirty="0">
                <a:solidFill>
                  <a:schemeClr val="bg1"/>
                </a:solidFill>
                <a:latin typeface="Calibri" panose="020F0502020204030204" charset="0"/>
                <a:cs typeface="Calibri" panose="020F0502020204030204" charset="0"/>
                <a:sym typeface="+mn-ea"/>
              </a:rPr>
            </a:br>
            <a:r>
              <a:rPr lang="en-US" sz="1600" b="1" dirty="0">
                <a:solidFill>
                  <a:schemeClr val="bg1"/>
                </a:solidFill>
                <a:latin typeface="Calibri" panose="020F0502020204030204" charset="0"/>
                <a:cs typeface="Calibri" panose="020F0502020204030204" charset="0"/>
                <a:sym typeface="+mn-ea"/>
              </a:rPr>
              <a:t>a.	</a:t>
            </a:r>
            <a:r>
              <a:rPr lang="en-US" sz="1600" b="1" i="1" dirty="0">
                <a:solidFill>
                  <a:srgbClr val="FFFF00"/>
                </a:solidFill>
                <a:latin typeface="Calibri" panose="020F0502020204030204" charset="0"/>
                <a:cs typeface="Calibri" panose="020F0502020204030204" charset="0"/>
                <a:sym typeface="+mn-ea"/>
              </a:rPr>
              <a:t>No Bribery </a:t>
            </a:r>
            <a:r>
              <a:rPr lang="en-US" sz="1600" b="1" dirty="0">
                <a:solidFill>
                  <a:schemeClr val="bg1"/>
                </a:solidFill>
                <a:latin typeface="Calibri" panose="020F0502020204030204" charset="0"/>
                <a:cs typeface="Calibri" panose="020F0502020204030204" charset="0"/>
                <a:sym typeface="+mn-ea"/>
              </a:rPr>
              <a:t>(</a:t>
            </a:r>
            <a:r>
              <a:rPr lang="en-US" sz="1600" b="1" dirty="0" err="1">
                <a:solidFill>
                  <a:schemeClr val="bg1"/>
                </a:solidFill>
                <a:latin typeface="Calibri" panose="020F0502020204030204" charset="0"/>
                <a:cs typeface="Calibri" panose="020F0502020204030204" charset="0"/>
                <a:sym typeface="+mn-ea"/>
              </a:rPr>
              <a:t>tidak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boleh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ada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suap</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menyuap</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pemerasan</a:t>
            </a:r>
            <a:r>
              <a:rPr lang="en-US" sz="1600" b="1" dirty="0">
                <a:solidFill>
                  <a:schemeClr val="bg1"/>
                </a:solidFill>
                <a:latin typeface="Calibri" panose="020F0502020204030204" charset="0"/>
                <a:cs typeface="Calibri" panose="020F0502020204030204" charset="0"/>
                <a:sym typeface="+mn-ea"/>
              </a:rPr>
              <a:t>);</a:t>
            </a:r>
            <a:br>
              <a:rPr lang="en-US" sz="1600" b="1" dirty="0">
                <a:solidFill>
                  <a:schemeClr val="bg1"/>
                </a:solidFill>
                <a:latin typeface="Calibri" panose="020F0502020204030204" charset="0"/>
                <a:cs typeface="Calibri" panose="020F0502020204030204" charset="0"/>
                <a:sym typeface="+mn-ea"/>
              </a:rPr>
            </a:br>
            <a:r>
              <a:rPr lang="en-US" sz="1600" b="1" dirty="0">
                <a:solidFill>
                  <a:schemeClr val="bg1"/>
                </a:solidFill>
                <a:latin typeface="Calibri" panose="020F0502020204030204" charset="0"/>
                <a:cs typeface="Calibri" panose="020F0502020204030204" charset="0"/>
                <a:sym typeface="+mn-ea"/>
              </a:rPr>
              <a:t>b.	</a:t>
            </a:r>
            <a:r>
              <a:rPr lang="en-US" sz="1600" b="1" i="1" dirty="0">
                <a:solidFill>
                  <a:srgbClr val="FFFF00"/>
                </a:solidFill>
                <a:latin typeface="Calibri" panose="020F0502020204030204" charset="0"/>
                <a:cs typeface="Calibri" panose="020F0502020204030204" charset="0"/>
                <a:sym typeface="+mn-ea"/>
              </a:rPr>
              <a:t>No Kickback </a:t>
            </a:r>
            <a:r>
              <a:rPr lang="en-US" sz="1600" b="1" dirty="0">
                <a:solidFill>
                  <a:schemeClr val="bg1"/>
                </a:solidFill>
                <a:latin typeface="Calibri" panose="020F0502020204030204" charset="0"/>
                <a:cs typeface="Calibri" panose="020F0502020204030204" charset="0"/>
                <a:sym typeface="+mn-ea"/>
              </a:rPr>
              <a:t>(</a:t>
            </a:r>
            <a:r>
              <a:rPr lang="en-US" sz="1600" b="1" dirty="0" err="1">
                <a:solidFill>
                  <a:schemeClr val="bg1"/>
                </a:solidFill>
                <a:latin typeface="Calibri" panose="020F0502020204030204" charset="0"/>
                <a:cs typeface="Calibri" panose="020F0502020204030204" charset="0"/>
                <a:sym typeface="+mn-ea"/>
              </a:rPr>
              <a:t>tidak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boleh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ada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komisi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tanda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terima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kasih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baik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dalam</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bentuk</a:t>
            </a:r>
            <a:r>
              <a:rPr lang="en-US" sz="1600" b="1" dirty="0">
                <a:solidFill>
                  <a:schemeClr val="bg1"/>
                </a:solidFill>
                <a:latin typeface="Calibri" panose="020F0502020204030204" charset="0"/>
                <a:cs typeface="Calibri" panose="020F0502020204030204" charset="0"/>
                <a:sym typeface="+mn-ea"/>
              </a:rPr>
              <a:t> uang dan </a:t>
            </a:r>
            <a:r>
              <a:rPr lang="en-US" sz="1600" b="1" dirty="0" err="1">
                <a:solidFill>
                  <a:schemeClr val="bg1"/>
                </a:solidFill>
                <a:latin typeface="Calibri" panose="020F0502020204030204" charset="0"/>
                <a:cs typeface="Calibri" panose="020F0502020204030204" charset="0"/>
                <a:sym typeface="+mn-ea"/>
              </a:rPr>
              <a:t>dalam</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bentuk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lainnya</a:t>
            </a:r>
            <a:r>
              <a:rPr lang="en-US" sz="1600" b="1" dirty="0">
                <a:solidFill>
                  <a:schemeClr val="bg1"/>
                </a:solidFill>
                <a:latin typeface="Calibri" panose="020F0502020204030204" charset="0"/>
                <a:cs typeface="Calibri" panose="020F0502020204030204" charset="0"/>
                <a:sym typeface="+mn-ea"/>
              </a:rPr>
              <a:t>);</a:t>
            </a:r>
            <a:br>
              <a:rPr lang="en-US" sz="1600" b="1" dirty="0">
                <a:solidFill>
                  <a:schemeClr val="bg1"/>
                </a:solidFill>
                <a:latin typeface="Calibri" panose="020F0502020204030204" charset="0"/>
                <a:cs typeface="Calibri" panose="020F0502020204030204" charset="0"/>
                <a:sym typeface="+mn-ea"/>
              </a:rPr>
            </a:br>
            <a:r>
              <a:rPr lang="en-US" sz="1600" b="1" dirty="0">
                <a:solidFill>
                  <a:schemeClr val="bg1"/>
                </a:solidFill>
                <a:latin typeface="Calibri" panose="020F0502020204030204" charset="0"/>
                <a:cs typeface="Calibri" panose="020F0502020204030204" charset="0"/>
                <a:sym typeface="+mn-ea"/>
              </a:rPr>
              <a:t>c.	</a:t>
            </a:r>
            <a:r>
              <a:rPr lang="en-US" sz="1600" b="1" i="1" dirty="0">
                <a:solidFill>
                  <a:srgbClr val="FFFF00"/>
                </a:solidFill>
                <a:latin typeface="Calibri" panose="020F0502020204030204" charset="0"/>
                <a:cs typeface="Calibri" panose="020F0502020204030204" charset="0"/>
                <a:sym typeface="+mn-ea"/>
              </a:rPr>
              <a:t>No Gift </a:t>
            </a:r>
            <a:r>
              <a:rPr lang="en-US" sz="1600" b="1" dirty="0">
                <a:solidFill>
                  <a:schemeClr val="bg1"/>
                </a:solidFill>
                <a:latin typeface="Calibri" panose="020F0502020204030204" charset="0"/>
                <a:cs typeface="Calibri" panose="020F0502020204030204" charset="0"/>
                <a:sym typeface="+mn-ea"/>
              </a:rPr>
              <a:t>(</a:t>
            </a:r>
            <a:r>
              <a:rPr lang="en-US" sz="1600" b="1" dirty="0" err="1">
                <a:solidFill>
                  <a:schemeClr val="bg1"/>
                </a:solidFill>
                <a:latin typeface="Calibri" panose="020F0502020204030204" charset="0"/>
                <a:cs typeface="Calibri" panose="020F0502020204030204" charset="0"/>
                <a:sym typeface="+mn-ea"/>
              </a:rPr>
              <a:t>tidak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boleh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ada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hadiah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atau</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gratifikasi</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bertentangan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dengan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peraturan</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ketentuan</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berlaku</a:t>
            </a:r>
            <a:r>
              <a:rPr lang="en-US" sz="1600" b="1" dirty="0">
                <a:solidFill>
                  <a:schemeClr val="bg1"/>
                </a:solidFill>
                <a:latin typeface="Calibri" panose="020F0502020204030204" charset="0"/>
                <a:cs typeface="Calibri" panose="020F0502020204030204" charset="0"/>
                <a:sym typeface="+mn-ea"/>
              </a:rPr>
              <a:t>);</a:t>
            </a:r>
            <a:br>
              <a:rPr lang="en-US" sz="1600" b="1" dirty="0">
                <a:solidFill>
                  <a:schemeClr val="bg1"/>
                </a:solidFill>
                <a:latin typeface="Calibri" panose="020F0502020204030204" charset="0"/>
                <a:cs typeface="Calibri" panose="020F0502020204030204" charset="0"/>
                <a:sym typeface="+mn-ea"/>
              </a:rPr>
            </a:br>
            <a:r>
              <a:rPr lang="en-US" sz="1600" b="1" dirty="0">
                <a:solidFill>
                  <a:schemeClr val="bg1"/>
                </a:solidFill>
                <a:latin typeface="Calibri" panose="020F0502020204030204" charset="0"/>
                <a:cs typeface="Calibri" panose="020F0502020204030204" charset="0"/>
                <a:sym typeface="+mn-ea"/>
              </a:rPr>
              <a:t>d.	</a:t>
            </a:r>
            <a:r>
              <a:rPr lang="en-US" sz="1600" b="1" i="1" dirty="0">
                <a:solidFill>
                  <a:srgbClr val="FFFF00"/>
                </a:solidFill>
                <a:latin typeface="Calibri" panose="020F0502020204030204" charset="0"/>
                <a:cs typeface="Calibri" panose="020F0502020204030204" charset="0"/>
                <a:sym typeface="+mn-ea"/>
              </a:rPr>
              <a:t>No Luxurious Hospitality </a:t>
            </a:r>
            <a:r>
              <a:rPr lang="en-US" sz="1600" b="1" dirty="0">
                <a:solidFill>
                  <a:schemeClr val="bg1"/>
                </a:solidFill>
                <a:latin typeface="Calibri" panose="020F0502020204030204" charset="0"/>
                <a:cs typeface="Calibri" panose="020F0502020204030204" charset="0"/>
                <a:sym typeface="+mn-ea"/>
              </a:rPr>
              <a:t>(</a:t>
            </a:r>
            <a:r>
              <a:rPr lang="en-US" sz="1600" b="1" dirty="0" err="1">
                <a:solidFill>
                  <a:schemeClr val="bg1"/>
                </a:solidFill>
                <a:latin typeface="Calibri" panose="020F0502020204030204" charset="0"/>
                <a:cs typeface="Calibri" panose="020F0502020204030204" charset="0"/>
                <a:sym typeface="+mn-ea"/>
              </a:rPr>
              <a:t>tidak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boleh</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ada</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penyambutan</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jamuan</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berlebihan</a:t>
            </a:r>
            <a:r>
              <a:rPr lang="en-US" sz="1600" b="1" dirty="0">
                <a:solidFill>
                  <a:schemeClr val="bg1"/>
                </a:solidFill>
                <a:latin typeface="Calibri" panose="020F0502020204030204" charset="0"/>
                <a:cs typeface="Calibri" panose="020F0502020204030204" charset="0"/>
                <a:sym typeface="+mn-ea"/>
              </a:rPr>
              <a:t>).</a:t>
            </a:r>
          </a:p>
          <a:p>
            <a:pPr marL="342900" indent="-342900"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Menghindari</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konflik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kepentingan</a:t>
            </a:r>
            <a:r>
              <a:rPr lang="en-US" sz="1600" b="1" dirty="0">
                <a:solidFill>
                  <a:schemeClr val="bg1"/>
                </a:solidFill>
                <a:latin typeface="Calibri" panose="020F0502020204030204" charset="0"/>
                <a:cs typeface="Calibri" panose="020F0502020204030204" charset="0"/>
                <a:sym typeface="+mn-ea"/>
              </a:rPr>
              <a:t> dan </a:t>
            </a:r>
            <a:r>
              <a:rPr lang="en-US" sz="1600" b="1" dirty="0" err="1">
                <a:solidFill>
                  <a:schemeClr val="bg1"/>
                </a:solidFill>
                <a:latin typeface="Calibri" panose="020F0502020204030204" charset="0"/>
                <a:cs typeface="Calibri" panose="020F0502020204030204" charset="0"/>
                <a:sym typeface="+mn-ea"/>
              </a:rPr>
              <a:t>mendeklarasikan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setiap</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konflik</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kepentingan</a:t>
            </a:r>
            <a:r>
              <a:rPr lang="en-US" sz="1600" b="1" dirty="0">
                <a:solidFill>
                  <a:schemeClr val="bg1"/>
                </a:solidFill>
                <a:latin typeface="Calibri" panose="020F0502020204030204" charset="0"/>
                <a:cs typeface="Calibri" panose="020F0502020204030204" charset="0"/>
                <a:sym typeface="+mn-ea"/>
              </a:rPr>
              <a:t> yang </a:t>
            </a:r>
            <a:r>
              <a:rPr lang="en-US" sz="1600" b="1" dirty="0" err="1">
                <a:solidFill>
                  <a:schemeClr val="bg1"/>
                </a:solidFill>
                <a:latin typeface="Calibri" panose="020F0502020204030204" charset="0"/>
                <a:cs typeface="Calibri" panose="020F0502020204030204" charset="0"/>
                <a:sym typeface="+mn-ea"/>
              </a:rPr>
              <a:t>menimbulkan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risiko</a:t>
            </a:r>
            <a:r>
              <a:rPr lang="en-US" sz="1600" b="1" dirty="0">
                <a:solidFill>
                  <a:schemeClr val="bg1"/>
                </a:solidFill>
                <a:latin typeface="Calibri" panose="020F0502020204030204" charset="0"/>
                <a:cs typeface="Calibri" panose="020F0502020204030204" charset="0"/>
                <a:sym typeface="+mn-ea"/>
              </a:rPr>
              <a:t> fraud.</a:t>
            </a:r>
          </a:p>
          <a:p>
            <a:pPr marL="342900" indent="-342900" fontAlgn="auto">
              <a:spcAft>
                <a:spcPts val="1200"/>
              </a:spcAft>
              <a:buFont typeface="+mj-lt"/>
              <a:buAutoNum type="arabicPeriod"/>
            </a:pPr>
            <a:r>
              <a:rPr lang="en-US" sz="1600" b="1" dirty="0" err="1">
                <a:solidFill>
                  <a:schemeClr val="bg1"/>
                </a:solidFill>
                <a:latin typeface="Calibri" panose="020F0502020204030204" charset="0"/>
                <a:cs typeface="Calibri" panose="020F0502020204030204" charset="0"/>
                <a:sym typeface="+mn-ea"/>
              </a:rPr>
              <a:t>Insan</a:t>
            </a:r>
            <a:r>
              <a:rPr lang="en-US" sz="1600" b="1" dirty="0">
                <a:solidFill>
                  <a:schemeClr val="bg1"/>
                </a:solidFill>
                <a:latin typeface="Calibri" panose="020F0502020204030204" charset="0"/>
                <a:cs typeface="Calibri" panose="020F0502020204030204" charset="0"/>
                <a:sym typeface="+mn-ea"/>
              </a:rPr>
              <a:t> PLN dan </a:t>
            </a:r>
            <a:r>
              <a:rPr lang="en-US" sz="1600" b="1" dirty="0" err="1">
                <a:solidFill>
                  <a:schemeClr val="bg1"/>
                </a:solidFill>
                <a:latin typeface="Calibri" panose="020F0502020204030204" charset="0"/>
                <a:cs typeface="Calibri" panose="020F0502020204030204" charset="0"/>
                <a:sym typeface="+mn-ea"/>
              </a:rPr>
              <a:t>eksternal</a:t>
            </a:r>
            <a:r>
              <a:rPr lang="en-US" sz="1600" b="1" dirty="0">
                <a:solidFill>
                  <a:schemeClr val="bg1"/>
                </a:solidFill>
                <a:latin typeface="Calibri" panose="020F0502020204030204" charset="0"/>
                <a:cs typeface="Calibri" panose="020F0502020204030204" charset="0"/>
                <a:sym typeface="+mn-ea"/>
              </a:rPr>
              <a:t> PLN </a:t>
            </a:r>
            <a:r>
              <a:rPr lang="en-US" sz="1600" b="1" dirty="0" err="1">
                <a:solidFill>
                  <a:schemeClr val="bg1"/>
                </a:solidFill>
                <a:latin typeface="Calibri" panose="020F0502020204030204" charset="0"/>
                <a:cs typeface="Calibri" panose="020F0502020204030204" charset="0"/>
                <a:sym typeface="+mn-ea"/>
              </a:rPr>
              <a:t>dapat</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melaporkan</a:t>
            </a:r>
            <a:r>
              <a:rPr lang="en-US" sz="1600" b="1" dirty="0">
                <a:solidFill>
                  <a:schemeClr val="bg1"/>
                </a:solidFill>
                <a:latin typeface="Calibri" panose="020F0502020204030204" charset="0"/>
                <a:cs typeface="Calibri" panose="020F0502020204030204" charset="0"/>
                <a:sym typeface="+mn-ea"/>
              </a:rPr>
              <a:t> </a:t>
            </a:r>
            <a:r>
              <a:rPr lang="en-US" sz="1600" b="1" dirty="0" err="1">
                <a:solidFill>
                  <a:schemeClr val="bg1"/>
                </a:solidFill>
                <a:latin typeface="Calibri" panose="020F0502020204030204" charset="0"/>
                <a:cs typeface="Calibri" panose="020F0502020204030204" charset="0"/>
                <a:sym typeface="+mn-ea"/>
              </a:rPr>
              <a:t>kejadian</a:t>
            </a:r>
            <a:r>
              <a:rPr lang="en-US" sz="1600" b="1" dirty="0">
                <a:solidFill>
                  <a:schemeClr val="bg1"/>
                </a:solidFill>
                <a:latin typeface="Calibri" panose="020F0502020204030204" charset="0"/>
                <a:cs typeface="Calibri" panose="020F0502020204030204" charset="0"/>
                <a:sym typeface="+mn-ea"/>
              </a:rPr>
              <a:t> fraud </a:t>
            </a:r>
            <a:r>
              <a:rPr lang="en-US" sz="1600" b="1" dirty="0" err="1">
                <a:solidFill>
                  <a:schemeClr val="bg1"/>
                </a:solidFill>
                <a:latin typeface="Calibri" panose="020F0502020204030204" charset="0"/>
                <a:cs typeface="Calibri" panose="020F0502020204030204" charset="0"/>
                <a:sym typeface="+mn-ea"/>
              </a:rPr>
              <a:t>melalui</a:t>
            </a:r>
            <a:r>
              <a:rPr lang="en-US" sz="1600" b="1" dirty="0">
                <a:solidFill>
                  <a:schemeClr val="bg1"/>
                </a:solidFill>
                <a:latin typeface="Calibri" panose="020F0502020204030204" charset="0"/>
                <a:cs typeface="Calibri" panose="020F0502020204030204" charset="0"/>
                <a:sym typeface="+mn-ea"/>
              </a:rPr>
              <a:t> </a:t>
            </a:r>
            <a:r>
              <a:rPr lang="en-US" sz="1600" b="1" i="1" dirty="0">
                <a:solidFill>
                  <a:schemeClr val="bg1"/>
                </a:solidFill>
                <a:latin typeface="Calibri" panose="020F0502020204030204" charset="0"/>
                <a:cs typeface="Calibri" panose="020F0502020204030204" charset="0"/>
                <a:sym typeface="+mn-ea"/>
              </a:rPr>
              <a:t>Whistle Blower System </a:t>
            </a:r>
            <a:r>
              <a:rPr lang="en-US" sz="1600" b="1" dirty="0">
                <a:solidFill>
                  <a:schemeClr val="bg1"/>
                </a:solidFill>
                <a:latin typeface="Calibri" panose="020F0502020204030204" charset="0"/>
                <a:cs typeface="Calibri" panose="020F0502020204030204" charset="0"/>
                <a:sym typeface="+mn-ea"/>
              </a:rPr>
              <a:t>(WBS).</a:t>
            </a:r>
          </a:p>
        </p:txBody>
      </p:sp>
    </p:spTree>
    <p:extLst>
      <p:ext uri="{BB962C8B-B14F-4D97-AF65-F5344CB8AC3E}">
        <p14:creationId xmlns:p14="http://schemas.microsoft.com/office/powerpoint/2010/main" val="1039095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92804" y="1648710"/>
            <a:ext cx="3075866" cy="1198411"/>
          </a:xfrm>
          <a:prstGeom prst="rect">
            <a:avLst/>
          </a:prstGeom>
          <a:blipFill>
            <a:blip r:embed="rId4" cstate="print"/>
            <a:stretch>
              <a:fillRect/>
            </a:stretch>
          </a:blipFill>
        </p:spPr>
        <p:txBody>
          <a:bodyPr wrap="square" lIns="0" tIns="0" rIns="0" bIns="0" rtlCol="0"/>
          <a:lstStyle/>
          <a:p>
            <a:endParaRPr/>
          </a:p>
        </p:txBody>
      </p:sp>
      <p:grpSp>
        <p:nvGrpSpPr>
          <p:cNvPr id="64" name="Group 63">
            <a:extLst>
              <a:ext uri="{FF2B5EF4-FFF2-40B4-BE49-F238E27FC236}">
                <a16:creationId xmlns:a16="http://schemas.microsoft.com/office/drawing/2014/main" id="{074F26E4-18FD-D237-4434-6FF052000445}"/>
              </a:ext>
            </a:extLst>
          </p:cNvPr>
          <p:cNvGrpSpPr/>
          <p:nvPr/>
        </p:nvGrpSpPr>
        <p:grpSpPr>
          <a:xfrm>
            <a:off x="4494377" y="490282"/>
            <a:ext cx="1897380" cy="803910"/>
            <a:chOff x="620701" y="697479"/>
            <a:chExt cx="1897380" cy="803910"/>
          </a:xfrm>
        </p:grpSpPr>
        <p:sp>
          <p:nvSpPr>
            <p:cNvPr id="4" name="object 4"/>
            <p:cNvSpPr/>
            <p:nvPr/>
          </p:nvSpPr>
          <p:spPr>
            <a:xfrm>
              <a:off x="620701" y="697479"/>
              <a:ext cx="1897380" cy="803910"/>
            </a:xfrm>
            <a:custGeom>
              <a:avLst/>
              <a:gdLst/>
              <a:ahLst/>
              <a:cxnLst/>
              <a:rect l="l" t="t" r="r" b="b"/>
              <a:pathLst>
                <a:path w="1897380" h="803910">
                  <a:moveTo>
                    <a:pt x="1589705" y="667923"/>
                  </a:moveTo>
                  <a:lnTo>
                    <a:pt x="336763" y="667923"/>
                  </a:lnTo>
                  <a:lnTo>
                    <a:pt x="363437" y="706018"/>
                  </a:lnTo>
                  <a:lnTo>
                    <a:pt x="396186" y="738969"/>
                  </a:lnTo>
                  <a:lnTo>
                    <a:pt x="434236" y="765979"/>
                  </a:lnTo>
                  <a:lnTo>
                    <a:pt x="476811" y="786256"/>
                  </a:lnTo>
                  <a:lnTo>
                    <a:pt x="523138" y="799004"/>
                  </a:lnTo>
                  <a:lnTo>
                    <a:pt x="572441" y="803430"/>
                  </a:lnTo>
                  <a:lnTo>
                    <a:pt x="618756" y="799516"/>
                  </a:lnTo>
                  <a:lnTo>
                    <a:pt x="662395" y="788268"/>
                  </a:lnTo>
                  <a:lnTo>
                    <a:pt x="702895" y="770300"/>
                  </a:lnTo>
                  <a:lnTo>
                    <a:pt x="739563" y="746283"/>
                  </a:lnTo>
                  <a:lnTo>
                    <a:pt x="771764" y="716872"/>
                  </a:lnTo>
                  <a:lnTo>
                    <a:pt x="1552292" y="716872"/>
                  </a:lnTo>
                  <a:lnTo>
                    <a:pt x="1563060" y="706018"/>
                  </a:lnTo>
                  <a:lnTo>
                    <a:pt x="1589705" y="667923"/>
                  </a:lnTo>
                  <a:close/>
                </a:path>
                <a:path w="1897380" h="803910">
                  <a:moveTo>
                    <a:pt x="1552292" y="716872"/>
                  </a:moveTo>
                  <a:lnTo>
                    <a:pt x="771764" y="716872"/>
                  </a:lnTo>
                  <a:lnTo>
                    <a:pt x="803964" y="746223"/>
                  </a:lnTo>
                  <a:lnTo>
                    <a:pt x="840629" y="770233"/>
                  </a:lnTo>
                  <a:lnTo>
                    <a:pt x="881125" y="788224"/>
                  </a:lnTo>
                  <a:lnTo>
                    <a:pt x="924818" y="799516"/>
                  </a:lnTo>
                  <a:lnTo>
                    <a:pt x="971074" y="803430"/>
                  </a:lnTo>
                  <a:lnTo>
                    <a:pt x="1025654" y="798013"/>
                  </a:lnTo>
                  <a:lnTo>
                    <a:pt x="1076484" y="782471"/>
                  </a:lnTo>
                  <a:lnTo>
                    <a:pt x="1122470" y="757866"/>
                  </a:lnTo>
                  <a:lnTo>
                    <a:pt x="1162518" y="725263"/>
                  </a:lnTo>
                  <a:lnTo>
                    <a:pt x="1543956" y="725263"/>
                  </a:lnTo>
                  <a:lnTo>
                    <a:pt x="1552292" y="716872"/>
                  </a:lnTo>
                  <a:close/>
                </a:path>
                <a:path w="1897380" h="803910">
                  <a:moveTo>
                    <a:pt x="1543956" y="725263"/>
                  </a:moveTo>
                  <a:lnTo>
                    <a:pt x="1162518" y="725263"/>
                  </a:lnTo>
                  <a:lnTo>
                    <a:pt x="1202661" y="757866"/>
                  </a:lnTo>
                  <a:lnTo>
                    <a:pt x="1248679" y="782471"/>
                  </a:lnTo>
                  <a:lnTo>
                    <a:pt x="1299477" y="798013"/>
                  </a:lnTo>
                  <a:lnTo>
                    <a:pt x="1353961" y="803430"/>
                  </a:lnTo>
                  <a:lnTo>
                    <a:pt x="1403334" y="799004"/>
                  </a:lnTo>
                  <a:lnTo>
                    <a:pt x="1449637" y="786290"/>
                  </a:lnTo>
                  <a:lnTo>
                    <a:pt x="1492219" y="766037"/>
                  </a:lnTo>
                  <a:lnTo>
                    <a:pt x="1530270" y="739037"/>
                  </a:lnTo>
                  <a:lnTo>
                    <a:pt x="1543956" y="725263"/>
                  </a:lnTo>
                  <a:close/>
                </a:path>
                <a:path w="1897380" h="803910">
                  <a:moveTo>
                    <a:pt x="1885735" y="610730"/>
                  </a:moveTo>
                  <a:lnTo>
                    <a:pt x="126423" y="610730"/>
                  </a:lnTo>
                  <a:lnTo>
                    <a:pt x="150525" y="642268"/>
                  </a:lnTo>
                  <a:lnTo>
                    <a:pt x="181919" y="666656"/>
                  </a:lnTo>
                  <a:lnTo>
                    <a:pt x="219100" y="682389"/>
                  </a:lnTo>
                  <a:lnTo>
                    <a:pt x="260564" y="687967"/>
                  </a:lnTo>
                  <a:lnTo>
                    <a:pt x="280992" y="686628"/>
                  </a:lnTo>
                  <a:lnTo>
                    <a:pt x="300609" y="682724"/>
                  </a:lnTo>
                  <a:lnTo>
                    <a:pt x="319254" y="676431"/>
                  </a:lnTo>
                  <a:lnTo>
                    <a:pt x="336763" y="667923"/>
                  </a:lnTo>
                  <a:lnTo>
                    <a:pt x="1740620" y="667923"/>
                  </a:lnTo>
                  <a:lnTo>
                    <a:pt x="1756726" y="658599"/>
                  </a:lnTo>
                  <a:lnTo>
                    <a:pt x="1780103" y="637778"/>
                  </a:lnTo>
                  <a:lnTo>
                    <a:pt x="1858260" y="637778"/>
                  </a:lnTo>
                  <a:lnTo>
                    <a:pt x="1874730" y="626839"/>
                  </a:lnTo>
                  <a:lnTo>
                    <a:pt x="1885735" y="610730"/>
                  </a:lnTo>
                  <a:close/>
                </a:path>
                <a:path w="1897380" h="803910">
                  <a:moveTo>
                    <a:pt x="1740620" y="667923"/>
                  </a:moveTo>
                  <a:lnTo>
                    <a:pt x="1589705" y="667923"/>
                  </a:lnTo>
                  <a:lnTo>
                    <a:pt x="1607195" y="676366"/>
                  </a:lnTo>
                  <a:lnTo>
                    <a:pt x="1625837" y="682666"/>
                  </a:lnTo>
                  <a:lnTo>
                    <a:pt x="1645459" y="686606"/>
                  </a:lnTo>
                  <a:lnTo>
                    <a:pt x="1665890" y="687967"/>
                  </a:lnTo>
                  <a:lnTo>
                    <a:pt x="1698896" y="684452"/>
                  </a:lnTo>
                  <a:lnTo>
                    <a:pt x="1729416" y="674409"/>
                  </a:lnTo>
                  <a:lnTo>
                    <a:pt x="1740620" y="667923"/>
                  </a:lnTo>
                  <a:close/>
                </a:path>
                <a:path w="1897380" h="803910">
                  <a:moveTo>
                    <a:pt x="1858260" y="637778"/>
                  </a:moveTo>
                  <a:lnTo>
                    <a:pt x="1780103" y="637778"/>
                  </a:lnTo>
                  <a:lnTo>
                    <a:pt x="1789254" y="642499"/>
                  </a:lnTo>
                  <a:lnTo>
                    <a:pt x="1799018" y="646069"/>
                  </a:lnTo>
                  <a:lnTo>
                    <a:pt x="1809322" y="648328"/>
                  </a:lnTo>
                  <a:lnTo>
                    <a:pt x="1820090" y="649116"/>
                  </a:lnTo>
                  <a:lnTo>
                    <a:pt x="1850185" y="643142"/>
                  </a:lnTo>
                  <a:lnTo>
                    <a:pt x="1858260" y="637778"/>
                  </a:lnTo>
                  <a:close/>
                </a:path>
                <a:path w="1897380" h="803910">
                  <a:moveTo>
                    <a:pt x="86118" y="450669"/>
                  </a:moveTo>
                  <a:lnTo>
                    <a:pt x="52604" y="457352"/>
                  </a:lnTo>
                  <a:lnTo>
                    <a:pt x="25229" y="475573"/>
                  </a:lnTo>
                  <a:lnTo>
                    <a:pt x="6769" y="502593"/>
                  </a:lnTo>
                  <a:lnTo>
                    <a:pt x="0" y="535672"/>
                  </a:lnTo>
                  <a:lnTo>
                    <a:pt x="6769" y="568756"/>
                  </a:lnTo>
                  <a:lnTo>
                    <a:pt x="25229" y="595775"/>
                  </a:lnTo>
                  <a:lnTo>
                    <a:pt x="52604" y="613994"/>
                  </a:lnTo>
                  <a:lnTo>
                    <a:pt x="86118" y="620675"/>
                  </a:lnTo>
                  <a:lnTo>
                    <a:pt x="96910" y="620017"/>
                  </a:lnTo>
                  <a:lnTo>
                    <a:pt x="107274" y="618092"/>
                  </a:lnTo>
                  <a:lnTo>
                    <a:pt x="117136" y="614972"/>
                  </a:lnTo>
                  <a:lnTo>
                    <a:pt x="126423" y="610730"/>
                  </a:lnTo>
                  <a:lnTo>
                    <a:pt x="1885735" y="610730"/>
                  </a:lnTo>
                  <a:lnTo>
                    <a:pt x="1891263" y="602639"/>
                  </a:lnTo>
                  <a:lnTo>
                    <a:pt x="1897321" y="572975"/>
                  </a:lnTo>
                  <a:lnTo>
                    <a:pt x="1891340" y="543309"/>
                  </a:lnTo>
                  <a:lnTo>
                    <a:pt x="1874861" y="519105"/>
                  </a:lnTo>
                  <a:lnTo>
                    <a:pt x="1850369" y="502798"/>
                  </a:lnTo>
                  <a:lnTo>
                    <a:pt x="1822684" y="497285"/>
                  </a:lnTo>
                  <a:lnTo>
                    <a:pt x="1815124" y="497285"/>
                  </a:lnTo>
                  <a:lnTo>
                    <a:pt x="1798540" y="460614"/>
                  </a:lnTo>
                  <a:lnTo>
                    <a:pt x="126423" y="460614"/>
                  </a:lnTo>
                  <a:lnTo>
                    <a:pt x="117114" y="456372"/>
                  </a:lnTo>
                  <a:lnTo>
                    <a:pt x="107215" y="453252"/>
                  </a:lnTo>
                  <a:lnTo>
                    <a:pt x="96844" y="451327"/>
                  </a:lnTo>
                  <a:lnTo>
                    <a:pt x="86118" y="450669"/>
                  </a:lnTo>
                  <a:close/>
                </a:path>
                <a:path w="1897380" h="803910">
                  <a:moveTo>
                    <a:pt x="1820352" y="496821"/>
                  </a:moveTo>
                  <a:lnTo>
                    <a:pt x="1818522" y="496821"/>
                  </a:lnTo>
                  <a:lnTo>
                    <a:pt x="1816823" y="497285"/>
                  </a:lnTo>
                  <a:lnTo>
                    <a:pt x="1822684" y="497285"/>
                  </a:lnTo>
                  <a:lnTo>
                    <a:pt x="1820352" y="496821"/>
                  </a:lnTo>
                  <a:close/>
                </a:path>
                <a:path w="1897380" h="803910">
                  <a:moveTo>
                    <a:pt x="260564" y="383376"/>
                  </a:moveTo>
                  <a:lnTo>
                    <a:pt x="219012" y="388955"/>
                  </a:lnTo>
                  <a:lnTo>
                    <a:pt x="181801" y="404688"/>
                  </a:lnTo>
                  <a:lnTo>
                    <a:pt x="150437" y="429075"/>
                  </a:lnTo>
                  <a:lnTo>
                    <a:pt x="126423" y="460614"/>
                  </a:lnTo>
                  <a:lnTo>
                    <a:pt x="1798540" y="460614"/>
                  </a:lnTo>
                  <a:lnTo>
                    <a:pt x="1794563" y="451822"/>
                  </a:lnTo>
                  <a:lnTo>
                    <a:pt x="1760893" y="415739"/>
                  </a:lnTo>
                  <a:lnTo>
                    <a:pt x="1738178" y="403421"/>
                  </a:lnTo>
                  <a:lnTo>
                    <a:pt x="336763" y="403421"/>
                  </a:lnTo>
                  <a:lnTo>
                    <a:pt x="319254" y="394983"/>
                  </a:lnTo>
                  <a:lnTo>
                    <a:pt x="300609" y="388683"/>
                  </a:lnTo>
                  <a:lnTo>
                    <a:pt x="280992" y="384740"/>
                  </a:lnTo>
                  <a:lnTo>
                    <a:pt x="260564" y="383376"/>
                  </a:lnTo>
                  <a:close/>
                </a:path>
                <a:path w="1897380" h="803910">
                  <a:moveTo>
                    <a:pt x="768458" y="84228"/>
                  </a:moveTo>
                  <a:lnTo>
                    <a:pt x="717025" y="89028"/>
                  </a:lnTo>
                  <a:lnTo>
                    <a:pt x="668854" y="102833"/>
                  </a:lnTo>
                  <a:lnTo>
                    <a:pt x="624835" y="124756"/>
                  </a:lnTo>
                  <a:lnTo>
                    <a:pt x="585856" y="153907"/>
                  </a:lnTo>
                  <a:lnTo>
                    <a:pt x="552807" y="189397"/>
                  </a:lnTo>
                  <a:lnTo>
                    <a:pt x="526577" y="230338"/>
                  </a:lnTo>
                  <a:lnTo>
                    <a:pt x="508056" y="275839"/>
                  </a:lnTo>
                  <a:lnTo>
                    <a:pt x="455455" y="294379"/>
                  </a:lnTo>
                  <a:lnTo>
                    <a:pt x="408536" y="322618"/>
                  </a:lnTo>
                  <a:lnTo>
                    <a:pt x="368553" y="359363"/>
                  </a:lnTo>
                  <a:lnTo>
                    <a:pt x="336763" y="403421"/>
                  </a:lnTo>
                  <a:lnTo>
                    <a:pt x="1589705" y="403421"/>
                  </a:lnTo>
                  <a:lnTo>
                    <a:pt x="1577962" y="384936"/>
                  </a:lnTo>
                  <a:lnTo>
                    <a:pt x="1564762" y="367512"/>
                  </a:lnTo>
                  <a:lnTo>
                    <a:pt x="1550213" y="351223"/>
                  </a:lnTo>
                  <a:lnTo>
                    <a:pt x="1534428" y="336141"/>
                  </a:lnTo>
                  <a:lnTo>
                    <a:pt x="1541356" y="320276"/>
                  </a:lnTo>
                  <a:lnTo>
                    <a:pt x="1546532" y="303539"/>
                  </a:lnTo>
                  <a:lnTo>
                    <a:pt x="1549772" y="286049"/>
                  </a:lnTo>
                  <a:lnTo>
                    <a:pt x="1550893" y="267920"/>
                  </a:lnTo>
                  <a:lnTo>
                    <a:pt x="1543023" y="219796"/>
                  </a:lnTo>
                  <a:lnTo>
                    <a:pt x="1521115" y="177991"/>
                  </a:lnTo>
                  <a:lnTo>
                    <a:pt x="1487722" y="145019"/>
                  </a:lnTo>
                  <a:lnTo>
                    <a:pt x="1470939" y="136443"/>
                  </a:lnTo>
                  <a:lnTo>
                    <a:pt x="1318809" y="136443"/>
                  </a:lnTo>
                  <a:lnTo>
                    <a:pt x="1295908" y="103344"/>
                  </a:lnTo>
                  <a:lnTo>
                    <a:pt x="868897" y="103344"/>
                  </a:lnTo>
                  <a:lnTo>
                    <a:pt x="845037" y="95177"/>
                  </a:lnTo>
                  <a:lnTo>
                    <a:pt x="820275" y="89181"/>
                  </a:lnTo>
                  <a:lnTo>
                    <a:pt x="794714" y="85488"/>
                  </a:lnTo>
                  <a:lnTo>
                    <a:pt x="768458" y="84228"/>
                  </a:lnTo>
                  <a:close/>
                </a:path>
                <a:path w="1897380" h="803910">
                  <a:moveTo>
                    <a:pt x="1665890" y="383376"/>
                  </a:moveTo>
                  <a:lnTo>
                    <a:pt x="1645459" y="384718"/>
                  </a:lnTo>
                  <a:lnTo>
                    <a:pt x="1625837" y="388624"/>
                  </a:lnTo>
                  <a:lnTo>
                    <a:pt x="1607195" y="394918"/>
                  </a:lnTo>
                  <a:lnTo>
                    <a:pt x="1589705" y="403421"/>
                  </a:lnTo>
                  <a:lnTo>
                    <a:pt x="1738178" y="403421"/>
                  </a:lnTo>
                  <a:lnTo>
                    <a:pt x="1717030" y="391953"/>
                  </a:lnTo>
                  <a:lnTo>
                    <a:pt x="1665890" y="383376"/>
                  </a:lnTo>
                  <a:close/>
                </a:path>
                <a:path w="1897380" h="803910">
                  <a:moveTo>
                    <a:pt x="1396693" y="115624"/>
                  </a:moveTo>
                  <a:lnTo>
                    <a:pt x="1375795" y="117019"/>
                  </a:lnTo>
                  <a:lnTo>
                    <a:pt x="1355742" y="121080"/>
                  </a:lnTo>
                  <a:lnTo>
                    <a:pt x="1336693" y="127617"/>
                  </a:lnTo>
                  <a:lnTo>
                    <a:pt x="1318809" y="136443"/>
                  </a:lnTo>
                  <a:lnTo>
                    <a:pt x="1470939" y="136443"/>
                  </a:lnTo>
                  <a:lnTo>
                    <a:pt x="1445397" y="123392"/>
                  </a:lnTo>
                  <a:lnTo>
                    <a:pt x="1396693" y="115624"/>
                  </a:lnTo>
                  <a:close/>
                </a:path>
                <a:path w="1897380" h="803910">
                  <a:moveTo>
                    <a:pt x="1082700" y="0"/>
                  </a:moveTo>
                  <a:lnTo>
                    <a:pt x="1031855" y="4721"/>
                  </a:lnTo>
                  <a:lnTo>
                    <a:pt x="984183" y="18297"/>
                  </a:lnTo>
                  <a:lnTo>
                    <a:pt x="940552" y="39847"/>
                  </a:lnTo>
                  <a:lnTo>
                    <a:pt x="901834" y="68490"/>
                  </a:lnTo>
                  <a:lnTo>
                    <a:pt x="868897" y="103344"/>
                  </a:lnTo>
                  <a:lnTo>
                    <a:pt x="1295908" y="103344"/>
                  </a:lnTo>
                  <a:lnTo>
                    <a:pt x="1259509" y="64877"/>
                  </a:lnTo>
                  <a:lnTo>
                    <a:pt x="1221380" y="37685"/>
                  </a:lnTo>
                  <a:lnTo>
                    <a:pt x="1178668" y="17278"/>
                  </a:lnTo>
                  <a:lnTo>
                    <a:pt x="1132174" y="4452"/>
                  </a:lnTo>
                  <a:lnTo>
                    <a:pt x="1082700" y="0"/>
                  </a:lnTo>
                  <a:close/>
                </a:path>
              </a:pathLst>
            </a:custGeom>
            <a:solidFill>
              <a:srgbClr val="9ED6F1"/>
            </a:solidFill>
          </p:spPr>
          <p:txBody>
            <a:bodyPr wrap="square" lIns="0" tIns="0" rIns="0" bIns="0" rtlCol="0"/>
            <a:lstStyle/>
            <a:p>
              <a:endParaRPr/>
            </a:p>
          </p:txBody>
        </p:sp>
        <p:sp>
          <p:nvSpPr>
            <p:cNvPr id="5" name="object 5"/>
            <p:cNvSpPr/>
            <p:nvPr/>
          </p:nvSpPr>
          <p:spPr>
            <a:xfrm>
              <a:off x="706820" y="697479"/>
              <a:ext cx="1729105" cy="497205"/>
            </a:xfrm>
            <a:custGeom>
              <a:avLst/>
              <a:gdLst/>
              <a:ahLst/>
              <a:cxnLst/>
              <a:rect l="l" t="t" r="r" b="b"/>
              <a:pathLst>
                <a:path w="1729105" h="497205">
                  <a:moveTo>
                    <a:pt x="174446" y="383376"/>
                  </a:moveTo>
                  <a:lnTo>
                    <a:pt x="132893" y="388955"/>
                  </a:lnTo>
                  <a:lnTo>
                    <a:pt x="95683" y="404688"/>
                  </a:lnTo>
                  <a:lnTo>
                    <a:pt x="64318" y="429075"/>
                  </a:lnTo>
                  <a:lnTo>
                    <a:pt x="46920" y="451926"/>
                  </a:lnTo>
                  <a:lnTo>
                    <a:pt x="1729006" y="496976"/>
                  </a:lnTo>
                  <a:lnTo>
                    <a:pt x="1708446" y="451601"/>
                  </a:lnTo>
                  <a:lnTo>
                    <a:pt x="1674791" y="415565"/>
                  </a:lnTo>
                  <a:lnTo>
                    <a:pt x="1652400" y="403421"/>
                  </a:lnTo>
                  <a:lnTo>
                    <a:pt x="250644" y="403421"/>
                  </a:lnTo>
                  <a:lnTo>
                    <a:pt x="233135" y="394983"/>
                  </a:lnTo>
                  <a:lnTo>
                    <a:pt x="214490" y="388683"/>
                  </a:lnTo>
                  <a:lnTo>
                    <a:pt x="194873" y="384740"/>
                  </a:lnTo>
                  <a:lnTo>
                    <a:pt x="174446" y="383376"/>
                  </a:lnTo>
                  <a:close/>
                </a:path>
                <a:path w="1729105" h="497205">
                  <a:moveTo>
                    <a:pt x="0" y="450669"/>
                  </a:moveTo>
                  <a:lnTo>
                    <a:pt x="10725" y="451327"/>
                  </a:lnTo>
                  <a:lnTo>
                    <a:pt x="21096" y="453252"/>
                  </a:lnTo>
                  <a:lnTo>
                    <a:pt x="30996" y="456372"/>
                  </a:lnTo>
                  <a:lnTo>
                    <a:pt x="40305" y="460614"/>
                  </a:lnTo>
                  <a:lnTo>
                    <a:pt x="46920" y="451926"/>
                  </a:lnTo>
                  <a:lnTo>
                    <a:pt x="0" y="450669"/>
                  </a:lnTo>
                  <a:close/>
                </a:path>
                <a:path w="1729105" h="497205">
                  <a:moveTo>
                    <a:pt x="682339" y="84228"/>
                  </a:moveTo>
                  <a:lnTo>
                    <a:pt x="630906" y="89028"/>
                  </a:lnTo>
                  <a:lnTo>
                    <a:pt x="582735" y="102833"/>
                  </a:lnTo>
                  <a:lnTo>
                    <a:pt x="538716" y="124756"/>
                  </a:lnTo>
                  <a:lnTo>
                    <a:pt x="499737" y="153907"/>
                  </a:lnTo>
                  <a:lnTo>
                    <a:pt x="466688" y="189397"/>
                  </a:lnTo>
                  <a:lnTo>
                    <a:pt x="440458" y="230338"/>
                  </a:lnTo>
                  <a:lnTo>
                    <a:pt x="421937" y="275839"/>
                  </a:lnTo>
                  <a:lnTo>
                    <a:pt x="369337" y="294379"/>
                  </a:lnTo>
                  <a:lnTo>
                    <a:pt x="322417" y="322618"/>
                  </a:lnTo>
                  <a:lnTo>
                    <a:pt x="282435" y="359363"/>
                  </a:lnTo>
                  <a:lnTo>
                    <a:pt x="250644" y="403421"/>
                  </a:lnTo>
                  <a:lnTo>
                    <a:pt x="1652400" y="403421"/>
                  </a:lnTo>
                  <a:lnTo>
                    <a:pt x="1652115" y="403266"/>
                  </a:lnTo>
                  <a:lnTo>
                    <a:pt x="1503717" y="403266"/>
                  </a:lnTo>
                  <a:lnTo>
                    <a:pt x="1491942" y="384740"/>
                  </a:lnTo>
                  <a:lnTo>
                    <a:pt x="1478773" y="367358"/>
                  </a:lnTo>
                  <a:lnTo>
                    <a:pt x="1464225" y="351068"/>
                  </a:lnTo>
                  <a:lnTo>
                    <a:pt x="1448440" y="335986"/>
                  </a:lnTo>
                  <a:lnTo>
                    <a:pt x="1455368" y="320121"/>
                  </a:lnTo>
                  <a:lnTo>
                    <a:pt x="1460544" y="303385"/>
                  </a:lnTo>
                  <a:lnTo>
                    <a:pt x="1463784" y="285894"/>
                  </a:lnTo>
                  <a:lnTo>
                    <a:pt x="1464905" y="267765"/>
                  </a:lnTo>
                  <a:lnTo>
                    <a:pt x="1457048" y="219642"/>
                  </a:lnTo>
                  <a:lnTo>
                    <a:pt x="1435165" y="177837"/>
                  </a:lnTo>
                  <a:lnTo>
                    <a:pt x="1401791" y="144864"/>
                  </a:lnTo>
                  <a:lnTo>
                    <a:pt x="1385005" y="136288"/>
                  </a:lnTo>
                  <a:lnTo>
                    <a:pt x="1232952" y="136288"/>
                  </a:lnTo>
                  <a:lnTo>
                    <a:pt x="1210024" y="103344"/>
                  </a:lnTo>
                  <a:lnTo>
                    <a:pt x="782778" y="103344"/>
                  </a:lnTo>
                  <a:lnTo>
                    <a:pt x="758918" y="95177"/>
                  </a:lnTo>
                  <a:lnTo>
                    <a:pt x="734156" y="89181"/>
                  </a:lnTo>
                  <a:lnTo>
                    <a:pt x="708596" y="85488"/>
                  </a:lnTo>
                  <a:lnTo>
                    <a:pt x="682339" y="84228"/>
                  </a:lnTo>
                  <a:close/>
                </a:path>
                <a:path w="1729105" h="497205">
                  <a:moveTo>
                    <a:pt x="1579902" y="383222"/>
                  </a:moveTo>
                  <a:lnTo>
                    <a:pt x="1559471" y="384561"/>
                  </a:lnTo>
                  <a:lnTo>
                    <a:pt x="1539849" y="388465"/>
                  </a:lnTo>
                  <a:lnTo>
                    <a:pt x="1521207" y="394758"/>
                  </a:lnTo>
                  <a:lnTo>
                    <a:pt x="1503717" y="403266"/>
                  </a:lnTo>
                  <a:lnTo>
                    <a:pt x="1652115" y="403266"/>
                  </a:lnTo>
                  <a:lnTo>
                    <a:pt x="1630967" y="391796"/>
                  </a:lnTo>
                  <a:lnTo>
                    <a:pt x="1579902" y="383222"/>
                  </a:lnTo>
                  <a:close/>
                </a:path>
                <a:path w="1729105" h="497205">
                  <a:moveTo>
                    <a:pt x="1310705" y="115469"/>
                  </a:moveTo>
                  <a:lnTo>
                    <a:pt x="1289809" y="116865"/>
                  </a:lnTo>
                  <a:lnTo>
                    <a:pt x="1269770" y="120925"/>
                  </a:lnTo>
                  <a:lnTo>
                    <a:pt x="1250761" y="127463"/>
                  </a:lnTo>
                  <a:lnTo>
                    <a:pt x="1232952" y="136288"/>
                  </a:lnTo>
                  <a:lnTo>
                    <a:pt x="1385005" y="136288"/>
                  </a:lnTo>
                  <a:lnTo>
                    <a:pt x="1359460" y="123237"/>
                  </a:lnTo>
                  <a:lnTo>
                    <a:pt x="1310705" y="115469"/>
                  </a:lnTo>
                  <a:close/>
                </a:path>
                <a:path w="1729105" h="497205">
                  <a:moveTo>
                    <a:pt x="996581" y="0"/>
                  </a:moveTo>
                  <a:lnTo>
                    <a:pt x="945736" y="4721"/>
                  </a:lnTo>
                  <a:lnTo>
                    <a:pt x="898064" y="18297"/>
                  </a:lnTo>
                  <a:lnTo>
                    <a:pt x="854433" y="39847"/>
                  </a:lnTo>
                  <a:lnTo>
                    <a:pt x="815715" y="68490"/>
                  </a:lnTo>
                  <a:lnTo>
                    <a:pt x="782778" y="103344"/>
                  </a:lnTo>
                  <a:lnTo>
                    <a:pt x="1210024" y="103344"/>
                  </a:lnTo>
                  <a:lnTo>
                    <a:pt x="1173468" y="64832"/>
                  </a:lnTo>
                  <a:lnTo>
                    <a:pt x="1135294" y="37665"/>
                  </a:lnTo>
                  <a:lnTo>
                    <a:pt x="1092559" y="17272"/>
                  </a:lnTo>
                  <a:lnTo>
                    <a:pt x="1046056" y="4451"/>
                  </a:lnTo>
                  <a:lnTo>
                    <a:pt x="996581" y="0"/>
                  </a:lnTo>
                  <a:close/>
                </a:path>
              </a:pathLst>
            </a:custGeom>
            <a:solidFill>
              <a:srgbClr val="FFFFFF"/>
            </a:solidFill>
          </p:spPr>
          <p:txBody>
            <a:bodyPr wrap="square" lIns="0" tIns="0" rIns="0" bIns="0" rtlCol="0"/>
            <a:lstStyle/>
            <a:p>
              <a:endParaRPr/>
            </a:p>
          </p:txBody>
        </p:sp>
        <p:sp>
          <p:nvSpPr>
            <p:cNvPr id="6" name="object 6"/>
            <p:cNvSpPr/>
            <p:nvPr/>
          </p:nvSpPr>
          <p:spPr>
            <a:xfrm>
              <a:off x="637548" y="923749"/>
              <a:ext cx="1868170" cy="511809"/>
            </a:xfrm>
            <a:custGeom>
              <a:avLst/>
              <a:gdLst/>
              <a:ahLst/>
              <a:cxnLst/>
              <a:rect l="l" t="t" r="r" b="b"/>
              <a:pathLst>
                <a:path w="1868170" h="511809">
                  <a:moveTo>
                    <a:pt x="1671782" y="425026"/>
                  </a:moveTo>
                  <a:lnTo>
                    <a:pt x="874567" y="425026"/>
                  </a:lnTo>
                  <a:lnTo>
                    <a:pt x="901508" y="460201"/>
                  </a:lnTo>
                  <a:lnTo>
                    <a:pt x="936598" y="487436"/>
                  </a:lnTo>
                  <a:lnTo>
                    <a:pt x="978183" y="505027"/>
                  </a:lnTo>
                  <a:lnTo>
                    <a:pt x="1024611" y="511270"/>
                  </a:lnTo>
                  <a:lnTo>
                    <a:pt x="1061173" y="507417"/>
                  </a:lnTo>
                  <a:lnTo>
                    <a:pt x="1095004" y="496410"/>
                  </a:lnTo>
                  <a:lnTo>
                    <a:pt x="1125323" y="479080"/>
                  </a:lnTo>
                  <a:lnTo>
                    <a:pt x="1151343" y="456258"/>
                  </a:lnTo>
                  <a:lnTo>
                    <a:pt x="1647885" y="456258"/>
                  </a:lnTo>
                  <a:lnTo>
                    <a:pt x="1671782" y="425026"/>
                  </a:lnTo>
                  <a:close/>
                </a:path>
                <a:path w="1868170" h="511809">
                  <a:moveTo>
                    <a:pt x="1647885" y="456258"/>
                  </a:moveTo>
                  <a:lnTo>
                    <a:pt x="1151343" y="456258"/>
                  </a:lnTo>
                  <a:lnTo>
                    <a:pt x="1177391" y="479080"/>
                  </a:lnTo>
                  <a:lnTo>
                    <a:pt x="1207747" y="496410"/>
                  </a:lnTo>
                  <a:lnTo>
                    <a:pt x="1241587" y="507417"/>
                  </a:lnTo>
                  <a:lnTo>
                    <a:pt x="1278088" y="511270"/>
                  </a:lnTo>
                  <a:lnTo>
                    <a:pt x="1312791" y="507827"/>
                  </a:lnTo>
                  <a:lnTo>
                    <a:pt x="1345140" y="497944"/>
                  </a:lnTo>
                  <a:lnTo>
                    <a:pt x="1374435" y="482293"/>
                  </a:lnTo>
                  <a:lnTo>
                    <a:pt x="1399971" y="461541"/>
                  </a:lnTo>
                  <a:lnTo>
                    <a:pt x="1643140" y="461541"/>
                  </a:lnTo>
                  <a:lnTo>
                    <a:pt x="1644868" y="460201"/>
                  </a:lnTo>
                  <a:lnTo>
                    <a:pt x="1647885" y="456258"/>
                  </a:lnTo>
                  <a:close/>
                </a:path>
                <a:path w="1868170" h="511809">
                  <a:moveTo>
                    <a:pt x="1643140" y="461541"/>
                  </a:moveTo>
                  <a:lnTo>
                    <a:pt x="1399971" y="461541"/>
                  </a:lnTo>
                  <a:lnTo>
                    <a:pt x="1425433" y="482293"/>
                  </a:lnTo>
                  <a:lnTo>
                    <a:pt x="1454693" y="497944"/>
                  </a:lnTo>
                  <a:lnTo>
                    <a:pt x="1487040" y="507827"/>
                  </a:lnTo>
                  <a:lnTo>
                    <a:pt x="1521763" y="511270"/>
                  </a:lnTo>
                  <a:lnTo>
                    <a:pt x="1568156" y="505027"/>
                  </a:lnTo>
                  <a:lnTo>
                    <a:pt x="1609759" y="487436"/>
                  </a:lnTo>
                  <a:lnTo>
                    <a:pt x="1643140" y="461541"/>
                  </a:lnTo>
                  <a:close/>
                </a:path>
                <a:path w="1868170" h="511809">
                  <a:moveTo>
                    <a:pt x="1860100" y="388665"/>
                  </a:moveTo>
                  <a:lnTo>
                    <a:pt x="740752" y="388665"/>
                  </a:lnTo>
                  <a:lnTo>
                    <a:pt x="756054" y="408728"/>
                  </a:lnTo>
                  <a:lnTo>
                    <a:pt x="776032" y="424231"/>
                  </a:lnTo>
                  <a:lnTo>
                    <a:pt x="799701" y="434228"/>
                  </a:lnTo>
                  <a:lnTo>
                    <a:pt x="826072" y="437770"/>
                  </a:lnTo>
                  <a:lnTo>
                    <a:pt x="839078" y="436915"/>
                  </a:lnTo>
                  <a:lnTo>
                    <a:pt x="851564" y="434426"/>
                  </a:lnTo>
                  <a:lnTo>
                    <a:pt x="863428" y="430424"/>
                  </a:lnTo>
                  <a:lnTo>
                    <a:pt x="874567" y="425026"/>
                  </a:lnTo>
                  <a:lnTo>
                    <a:pt x="1767815" y="425026"/>
                  </a:lnTo>
                  <a:lnTo>
                    <a:pt x="1778186" y="419018"/>
                  </a:lnTo>
                  <a:lnTo>
                    <a:pt x="1793051" y="405756"/>
                  </a:lnTo>
                  <a:lnTo>
                    <a:pt x="1842621" y="405756"/>
                  </a:lnTo>
                  <a:lnTo>
                    <a:pt x="1853245" y="398681"/>
                  </a:lnTo>
                  <a:lnTo>
                    <a:pt x="1860100" y="388665"/>
                  </a:lnTo>
                  <a:close/>
                </a:path>
                <a:path w="1868170" h="511809">
                  <a:moveTo>
                    <a:pt x="1767815" y="425026"/>
                  </a:moveTo>
                  <a:lnTo>
                    <a:pt x="1671782" y="425026"/>
                  </a:lnTo>
                  <a:lnTo>
                    <a:pt x="1682959" y="430424"/>
                  </a:lnTo>
                  <a:lnTo>
                    <a:pt x="1694847" y="434426"/>
                  </a:lnTo>
                  <a:lnTo>
                    <a:pt x="1707322" y="436915"/>
                  </a:lnTo>
                  <a:lnTo>
                    <a:pt x="1720263" y="437770"/>
                  </a:lnTo>
                  <a:lnTo>
                    <a:pt x="1741303" y="435522"/>
                  </a:lnTo>
                  <a:lnTo>
                    <a:pt x="1760774" y="429106"/>
                  </a:lnTo>
                  <a:lnTo>
                    <a:pt x="1767815" y="425026"/>
                  </a:lnTo>
                  <a:close/>
                </a:path>
                <a:path w="1868170" h="511809">
                  <a:moveTo>
                    <a:pt x="1842621" y="405756"/>
                  </a:moveTo>
                  <a:lnTo>
                    <a:pt x="1793051" y="405756"/>
                  </a:lnTo>
                  <a:lnTo>
                    <a:pt x="1798852" y="408771"/>
                  </a:lnTo>
                  <a:lnTo>
                    <a:pt x="1805057" y="411017"/>
                  </a:lnTo>
                  <a:lnTo>
                    <a:pt x="1811630" y="412418"/>
                  </a:lnTo>
                  <a:lnTo>
                    <a:pt x="1818533" y="412902"/>
                  </a:lnTo>
                  <a:lnTo>
                    <a:pt x="1837623" y="409084"/>
                  </a:lnTo>
                  <a:lnTo>
                    <a:pt x="1842621" y="405756"/>
                  </a:lnTo>
                  <a:close/>
                </a:path>
                <a:path w="1868170" h="511809">
                  <a:moveTo>
                    <a:pt x="1863475" y="345299"/>
                  </a:moveTo>
                  <a:lnTo>
                    <a:pt x="161221" y="345299"/>
                  </a:lnTo>
                  <a:lnTo>
                    <a:pt x="181464" y="371750"/>
                  </a:lnTo>
                  <a:lnTo>
                    <a:pt x="207836" y="392212"/>
                  </a:lnTo>
                  <a:lnTo>
                    <a:pt x="239081" y="405419"/>
                  </a:lnTo>
                  <a:lnTo>
                    <a:pt x="273944" y="410103"/>
                  </a:lnTo>
                  <a:lnTo>
                    <a:pt x="301444" y="407206"/>
                  </a:lnTo>
                  <a:lnTo>
                    <a:pt x="326882" y="398932"/>
                  </a:lnTo>
                  <a:lnTo>
                    <a:pt x="349663" y="385909"/>
                  </a:lnTo>
                  <a:lnTo>
                    <a:pt x="369195" y="368762"/>
                  </a:lnTo>
                  <a:lnTo>
                    <a:pt x="1866775" y="368762"/>
                  </a:lnTo>
                  <a:lnTo>
                    <a:pt x="1867668" y="364415"/>
                  </a:lnTo>
                  <a:lnTo>
                    <a:pt x="1863719" y="345653"/>
                  </a:lnTo>
                  <a:lnTo>
                    <a:pt x="1863475" y="345299"/>
                  </a:lnTo>
                  <a:close/>
                </a:path>
                <a:path w="1868170" h="511809">
                  <a:moveTo>
                    <a:pt x="1866775" y="368762"/>
                  </a:moveTo>
                  <a:lnTo>
                    <a:pt x="369195" y="368762"/>
                  </a:lnTo>
                  <a:lnTo>
                    <a:pt x="388814" y="385909"/>
                  </a:lnTo>
                  <a:lnTo>
                    <a:pt x="411622" y="398932"/>
                  </a:lnTo>
                  <a:lnTo>
                    <a:pt x="437029" y="407206"/>
                  </a:lnTo>
                  <a:lnTo>
                    <a:pt x="464447" y="410103"/>
                  </a:lnTo>
                  <a:lnTo>
                    <a:pt x="490541" y="407510"/>
                  </a:lnTo>
                  <a:lnTo>
                    <a:pt x="514862" y="400082"/>
                  </a:lnTo>
                  <a:lnTo>
                    <a:pt x="536880" y="388341"/>
                  </a:lnTo>
                  <a:lnTo>
                    <a:pt x="556065" y="372812"/>
                  </a:lnTo>
                  <a:lnTo>
                    <a:pt x="1865943" y="372812"/>
                  </a:lnTo>
                  <a:lnTo>
                    <a:pt x="1866775" y="368762"/>
                  </a:lnTo>
                  <a:close/>
                </a:path>
                <a:path w="1868170" h="511809">
                  <a:moveTo>
                    <a:pt x="1865943" y="372812"/>
                  </a:moveTo>
                  <a:lnTo>
                    <a:pt x="556065" y="372812"/>
                  </a:lnTo>
                  <a:lnTo>
                    <a:pt x="575258" y="388407"/>
                  </a:lnTo>
                  <a:lnTo>
                    <a:pt x="597279" y="400140"/>
                  </a:lnTo>
                  <a:lnTo>
                    <a:pt x="621602" y="407532"/>
                  </a:lnTo>
                  <a:lnTo>
                    <a:pt x="647697" y="410103"/>
                  </a:lnTo>
                  <a:lnTo>
                    <a:pt x="664272" y="409026"/>
                  </a:lnTo>
                  <a:lnTo>
                    <a:pt x="680168" y="405925"/>
                  </a:lnTo>
                  <a:lnTo>
                    <a:pt x="695297" y="400988"/>
                  </a:lnTo>
                  <a:lnTo>
                    <a:pt x="709573" y="394405"/>
                  </a:lnTo>
                  <a:lnTo>
                    <a:pt x="722956" y="394405"/>
                  </a:lnTo>
                  <a:lnTo>
                    <a:pt x="728508" y="393358"/>
                  </a:lnTo>
                  <a:lnTo>
                    <a:pt x="734791" y="391362"/>
                  </a:lnTo>
                  <a:lnTo>
                    <a:pt x="740752" y="388665"/>
                  </a:lnTo>
                  <a:lnTo>
                    <a:pt x="1860100" y="388665"/>
                  </a:lnTo>
                  <a:lnTo>
                    <a:pt x="1863795" y="383266"/>
                  </a:lnTo>
                  <a:lnTo>
                    <a:pt x="1865943" y="372812"/>
                  </a:lnTo>
                  <a:close/>
                </a:path>
                <a:path w="1868170" h="511809">
                  <a:moveTo>
                    <a:pt x="722956" y="394405"/>
                  </a:moveTo>
                  <a:lnTo>
                    <a:pt x="709573" y="394405"/>
                  </a:lnTo>
                  <a:lnTo>
                    <a:pt x="711467" y="394560"/>
                  </a:lnTo>
                  <a:lnTo>
                    <a:pt x="713192" y="395024"/>
                  </a:lnTo>
                  <a:lnTo>
                    <a:pt x="715087" y="395024"/>
                  </a:lnTo>
                  <a:lnTo>
                    <a:pt x="721931" y="394598"/>
                  </a:lnTo>
                  <a:lnTo>
                    <a:pt x="722956" y="394405"/>
                  </a:lnTo>
                  <a:close/>
                </a:path>
                <a:path w="1868170" h="511809">
                  <a:moveTo>
                    <a:pt x="1827762" y="317954"/>
                  </a:moveTo>
                  <a:lnTo>
                    <a:pt x="60455" y="317954"/>
                  </a:lnTo>
                  <a:lnTo>
                    <a:pt x="71998" y="333043"/>
                  </a:lnTo>
                  <a:lnTo>
                    <a:pt x="87024" y="344720"/>
                  </a:lnTo>
                  <a:lnTo>
                    <a:pt x="104826" y="352260"/>
                  </a:lnTo>
                  <a:lnTo>
                    <a:pt x="124696" y="354935"/>
                  </a:lnTo>
                  <a:lnTo>
                    <a:pt x="134454" y="354282"/>
                  </a:lnTo>
                  <a:lnTo>
                    <a:pt x="143841" y="352390"/>
                  </a:lnTo>
                  <a:lnTo>
                    <a:pt x="152787" y="349362"/>
                  </a:lnTo>
                  <a:lnTo>
                    <a:pt x="161221" y="345299"/>
                  </a:lnTo>
                  <a:lnTo>
                    <a:pt x="1863475" y="345299"/>
                  </a:lnTo>
                  <a:lnTo>
                    <a:pt x="1853130" y="330285"/>
                  </a:lnTo>
                  <a:lnTo>
                    <a:pt x="1837494" y="319899"/>
                  </a:lnTo>
                  <a:lnTo>
                    <a:pt x="1827762" y="317954"/>
                  </a:lnTo>
                  <a:close/>
                </a:path>
                <a:path w="1868170" h="511809">
                  <a:moveTo>
                    <a:pt x="48175" y="241335"/>
                  </a:moveTo>
                  <a:lnTo>
                    <a:pt x="41248" y="241335"/>
                  </a:lnTo>
                  <a:lnTo>
                    <a:pt x="25238" y="244529"/>
                  </a:lnTo>
                  <a:lnTo>
                    <a:pt x="12122" y="253246"/>
                  </a:lnTo>
                  <a:lnTo>
                    <a:pt x="3256" y="266187"/>
                  </a:lnTo>
                  <a:lnTo>
                    <a:pt x="0" y="282057"/>
                  </a:lnTo>
                  <a:lnTo>
                    <a:pt x="3234" y="297924"/>
                  </a:lnTo>
                  <a:lnTo>
                    <a:pt x="12063" y="310861"/>
                  </a:lnTo>
                  <a:lnTo>
                    <a:pt x="25172" y="319573"/>
                  </a:lnTo>
                  <a:lnTo>
                    <a:pt x="41248" y="322765"/>
                  </a:lnTo>
                  <a:lnTo>
                    <a:pt x="48175" y="322765"/>
                  </a:lnTo>
                  <a:lnTo>
                    <a:pt x="54788" y="321062"/>
                  </a:lnTo>
                  <a:lnTo>
                    <a:pt x="60455" y="317954"/>
                  </a:lnTo>
                  <a:lnTo>
                    <a:pt x="1827762" y="317954"/>
                  </a:lnTo>
                  <a:lnTo>
                    <a:pt x="1819952" y="316393"/>
                  </a:lnTo>
                  <a:lnTo>
                    <a:pt x="1815136" y="316393"/>
                  </a:lnTo>
                  <a:lnTo>
                    <a:pt x="1802037" y="287483"/>
                  </a:lnTo>
                  <a:lnTo>
                    <a:pt x="1780620" y="264490"/>
                  </a:lnTo>
                  <a:lnTo>
                    <a:pt x="1766059" y="256569"/>
                  </a:lnTo>
                  <a:lnTo>
                    <a:pt x="1671651" y="256569"/>
                  </a:lnTo>
                  <a:lnTo>
                    <a:pt x="1665072" y="246159"/>
                  </a:lnTo>
                  <a:lnTo>
                    <a:pt x="60455" y="246159"/>
                  </a:lnTo>
                  <a:lnTo>
                    <a:pt x="54631" y="243206"/>
                  </a:lnTo>
                  <a:lnTo>
                    <a:pt x="48175" y="241335"/>
                  </a:lnTo>
                  <a:close/>
                </a:path>
                <a:path w="1868170" h="511809">
                  <a:moveTo>
                    <a:pt x="1818403" y="316083"/>
                  </a:moveTo>
                  <a:lnTo>
                    <a:pt x="1817357" y="316083"/>
                  </a:lnTo>
                  <a:lnTo>
                    <a:pt x="1816181" y="316393"/>
                  </a:lnTo>
                  <a:lnTo>
                    <a:pt x="1819952" y="316393"/>
                  </a:lnTo>
                  <a:lnTo>
                    <a:pt x="1818403" y="316083"/>
                  </a:lnTo>
                  <a:close/>
                </a:path>
                <a:path w="1868170" h="511809">
                  <a:moveTo>
                    <a:pt x="1720133" y="243825"/>
                  </a:moveTo>
                  <a:lnTo>
                    <a:pt x="1707136" y="244679"/>
                  </a:lnTo>
                  <a:lnTo>
                    <a:pt x="1694667" y="247164"/>
                  </a:lnTo>
                  <a:lnTo>
                    <a:pt x="1682810" y="251165"/>
                  </a:lnTo>
                  <a:lnTo>
                    <a:pt x="1671651" y="256569"/>
                  </a:lnTo>
                  <a:lnTo>
                    <a:pt x="1766059" y="256569"/>
                  </a:lnTo>
                  <a:lnTo>
                    <a:pt x="1752710" y="249306"/>
                  </a:lnTo>
                  <a:lnTo>
                    <a:pt x="1720133" y="243825"/>
                  </a:lnTo>
                  <a:close/>
                </a:path>
                <a:path w="1868170" h="511809">
                  <a:moveTo>
                    <a:pt x="124696" y="209166"/>
                  </a:moveTo>
                  <a:lnTo>
                    <a:pt x="104826" y="211842"/>
                  </a:lnTo>
                  <a:lnTo>
                    <a:pt x="87024" y="219386"/>
                  </a:lnTo>
                  <a:lnTo>
                    <a:pt x="71998" y="231068"/>
                  </a:lnTo>
                  <a:lnTo>
                    <a:pt x="60455" y="246159"/>
                  </a:lnTo>
                  <a:lnTo>
                    <a:pt x="1665072" y="246159"/>
                  </a:lnTo>
                  <a:lnTo>
                    <a:pt x="161221" y="218646"/>
                  </a:lnTo>
                  <a:lnTo>
                    <a:pt x="152875" y="214607"/>
                  </a:lnTo>
                  <a:lnTo>
                    <a:pt x="143958" y="211633"/>
                  </a:lnTo>
                  <a:lnTo>
                    <a:pt x="134542" y="209795"/>
                  </a:lnTo>
                  <a:lnTo>
                    <a:pt x="124696" y="209166"/>
                  </a:lnTo>
                  <a:close/>
                </a:path>
                <a:path w="1868170" h="511809">
                  <a:moveTo>
                    <a:pt x="367614" y="65886"/>
                  </a:moveTo>
                  <a:lnTo>
                    <a:pt x="325572" y="72761"/>
                  </a:lnTo>
                  <a:lnTo>
                    <a:pt x="289287" y="91858"/>
                  </a:lnTo>
                  <a:lnTo>
                    <a:pt x="261032" y="120891"/>
                  </a:lnTo>
                  <a:lnTo>
                    <a:pt x="243078" y="157571"/>
                  </a:lnTo>
                  <a:lnTo>
                    <a:pt x="217915" y="166417"/>
                  </a:lnTo>
                  <a:lnTo>
                    <a:pt x="195480" y="179953"/>
                  </a:lnTo>
                  <a:lnTo>
                    <a:pt x="176380" y="197567"/>
                  </a:lnTo>
                  <a:lnTo>
                    <a:pt x="161221" y="218646"/>
                  </a:lnTo>
                  <a:lnTo>
                    <a:pt x="1641655" y="218646"/>
                  </a:lnTo>
                  <a:lnTo>
                    <a:pt x="1636629" y="213835"/>
                  </a:lnTo>
                  <a:lnTo>
                    <a:pt x="1641019" y="203738"/>
                  </a:lnTo>
                  <a:lnTo>
                    <a:pt x="1644307" y="193086"/>
                  </a:lnTo>
                  <a:lnTo>
                    <a:pt x="1645387" y="187264"/>
                  </a:lnTo>
                  <a:lnTo>
                    <a:pt x="734611" y="187264"/>
                  </a:lnTo>
                  <a:lnTo>
                    <a:pt x="734297" y="187109"/>
                  </a:lnTo>
                  <a:lnTo>
                    <a:pt x="733970" y="186477"/>
                  </a:lnTo>
                  <a:lnTo>
                    <a:pt x="737329" y="178909"/>
                  </a:lnTo>
                  <a:lnTo>
                    <a:pt x="739802" y="170919"/>
                  </a:lnTo>
                  <a:lnTo>
                    <a:pt x="741328" y="162550"/>
                  </a:lnTo>
                  <a:lnTo>
                    <a:pt x="741850" y="153843"/>
                  </a:lnTo>
                  <a:lnTo>
                    <a:pt x="736047" y="125478"/>
                  </a:lnTo>
                  <a:lnTo>
                    <a:pt x="720221" y="102312"/>
                  </a:lnTo>
                  <a:lnTo>
                    <a:pt x="703086" y="90910"/>
                  </a:lnTo>
                  <a:lnTo>
                    <a:pt x="630852" y="90910"/>
                  </a:lnTo>
                  <a:lnTo>
                    <a:pt x="618803" y="75057"/>
                  </a:lnTo>
                  <a:lnTo>
                    <a:pt x="415638" y="75057"/>
                  </a:lnTo>
                  <a:lnTo>
                    <a:pt x="404279" y="71132"/>
                  </a:lnTo>
                  <a:lnTo>
                    <a:pt x="392449" y="68256"/>
                  </a:lnTo>
                  <a:lnTo>
                    <a:pt x="380208" y="66489"/>
                  </a:lnTo>
                  <a:lnTo>
                    <a:pt x="367614" y="65886"/>
                  </a:lnTo>
                  <a:close/>
                </a:path>
                <a:path w="1868170" h="511809">
                  <a:moveTo>
                    <a:pt x="850012" y="115456"/>
                  </a:moveTo>
                  <a:lnTo>
                    <a:pt x="813424" y="120710"/>
                  </a:lnTo>
                  <a:lnTo>
                    <a:pt x="780972" y="135451"/>
                  </a:lnTo>
                  <a:lnTo>
                    <a:pt x="754189" y="158146"/>
                  </a:lnTo>
                  <a:lnTo>
                    <a:pt x="734611" y="187264"/>
                  </a:lnTo>
                  <a:lnTo>
                    <a:pt x="1645387" y="187264"/>
                  </a:lnTo>
                  <a:lnTo>
                    <a:pt x="1646367" y="181975"/>
                  </a:lnTo>
                  <a:lnTo>
                    <a:pt x="962729" y="181967"/>
                  </a:lnTo>
                  <a:lnTo>
                    <a:pt x="942794" y="154865"/>
                  </a:lnTo>
                  <a:lnTo>
                    <a:pt x="916464" y="133856"/>
                  </a:lnTo>
                  <a:lnTo>
                    <a:pt x="885089" y="120278"/>
                  </a:lnTo>
                  <a:lnTo>
                    <a:pt x="850012" y="115456"/>
                  </a:lnTo>
                  <a:close/>
                </a:path>
                <a:path w="1868170" h="511809">
                  <a:moveTo>
                    <a:pt x="1149148" y="53607"/>
                  </a:moveTo>
                  <a:lnTo>
                    <a:pt x="1103915" y="59520"/>
                  </a:lnTo>
                  <a:lnTo>
                    <a:pt x="1063164" y="76219"/>
                  </a:lnTo>
                  <a:lnTo>
                    <a:pt x="1028465" y="102147"/>
                  </a:lnTo>
                  <a:lnTo>
                    <a:pt x="1001392" y="135743"/>
                  </a:lnTo>
                  <a:lnTo>
                    <a:pt x="983513" y="175448"/>
                  </a:lnTo>
                  <a:lnTo>
                    <a:pt x="976430" y="177151"/>
                  </a:lnTo>
                  <a:lnTo>
                    <a:pt x="969504" y="179486"/>
                  </a:lnTo>
                  <a:lnTo>
                    <a:pt x="962735" y="181975"/>
                  </a:lnTo>
                  <a:lnTo>
                    <a:pt x="1646367" y="181975"/>
                  </a:lnTo>
                  <a:lnTo>
                    <a:pt x="1647084" y="170469"/>
                  </a:lnTo>
                  <a:lnTo>
                    <a:pt x="1639374" y="132769"/>
                  </a:lnTo>
                  <a:lnTo>
                    <a:pt x="1618334" y="101945"/>
                  </a:lnTo>
                  <a:lnTo>
                    <a:pt x="1595473" y="86718"/>
                  </a:lnTo>
                  <a:lnTo>
                    <a:pt x="1499417" y="86718"/>
                  </a:lnTo>
                  <a:lnTo>
                    <a:pt x="1483484" y="65732"/>
                  </a:lnTo>
                  <a:lnTo>
                    <a:pt x="1213062" y="65732"/>
                  </a:lnTo>
                  <a:lnTo>
                    <a:pt x="1197871" y="60561"/>
                  </a:lnTo>
                  <a:lnTo>
                    <a:pt x="1182105" y="56757"/>
                  </a:lnTo>
                  <a:lnTo>
                    <a:pt x="1165838" y="54409"/>
                  </a:lnTo>
                  <a:lnTo>
                    <a:pt x="1149148" y="53607"/>
                  </a:lnTo>
                  <a:close/>
                </a:path>
                <a:path w="1868170" h="511809">
                  <a:moveTo>
                    <a:pt x="668004" y="80965"/>
                  </a:moveTo>
                  <a:lnTo>
                    <a:pt x="658015" y="81645"/>
                  </a:lnTo>
                  <a:lnTo>
                    <a:pt x="648423" y="83606"/>
                  </a:lnTo>
                  <a:lnTo>
                    <a:pt x="639335" y="86733"/>
                  </a:lnTo>
                  <a:lnTo>
                    <a:pt x="630852" y="90910"/>
                  </a:lnTo>
                  <a:lnTo>
                    <a:pt x="703086" y="90910"/>
                  </a:lnTo>
                  <a:lnTo>
                    <a:pt x="696748" y="86693"/>
                  </a:lnTo>
                  <a:lnTo>
                    <a:pt x="668004" y="80965"/>
                  </a:lnTo>
                  <a:close/>
                </a:path>
                <a:path w="1868170" h="511809">
                  <a:moveTo>
                    <a:pt x="1548814" y="73510"/>
                  </a:moveTo>
                  <a:lnTo>
                    <a:pt x="1535527" y="74392"/>
                  </a:lnTo>
                  <a:lnTo>
                    <a:pt x="1522792" y="76965"/>
                  </a:lnTo>
                  <a:lnTo>
                    <a:pt x="1510656" y="81143"/>
                  </a:lnTo>
                  <a:lnTo>
                    <a:pt x="1499417" y="86718"/>
                  </a:lnTo>
                  <a:lnTo>
                    <a:pt x="1595473" y="86718"/>
                  </a:lnTo>
                  <a:lnTo>
                    <a:pt x="1587102" y="81143"/>
                  </a:lnTo>
                  <a:lnTo>
                    <a:pt x="1548814" y="73510"/>
                  </a:lnTo>
                  <a:close/>
                </a:path>
                <a:path w="1868170" h="511809">
                  <a:moveTo>
                    <a:pt x="517816" y="25642"/>
                  </a:moveTo>
                  <a:lnTo>
                    <a:pt x="487634" y="29146"/>
                  </a:lnTo>
                  <a:lnTo>
                    <a:pt x="459994" y="39104"/>
                  </a:lnTo>
                  <a:lnTo>
                    <a:pt x="435720" y="54684"/>
                  </a:lnTo>
                  <a:lnTo>
                    <a:pt x="415638" y="75057"/>
                  </a:lnTo>
                  <a:lnTo>
                    <a:pt x="618803" y="75057"/>
                  </a:lnTo>
                  <a:lnTo>
                    <a:pt x="610643" y="64322"/>
                  </a:lnTo>
                  <a:lnTo>
                    <a:pt x="584193" y="43707"/>
                  </a:lnTo>
                  <a:lnTo>
                    <a:pt x="552814" y="30377"/>
                  </a:lnTo>
                  <a:lnTo>
                    <a:pt x="517816" y="25642"/>
                  </a:lnTo>
                  <a:close/>
                </a:path>
                <a:path w="1868170" h="511809">
                  <a:moveTo>
                    <a:pt x="1349138" y="0"/>
                  </a:moveTo>
                  <a:lnTo>
                    <a:pt x="1309007" y="4654"/>
                  </a:lnTo>
                  <a:lnTo>
                    <a:pt x="1272240" y="17890"/>
                  </a:lnTo>
                  <a:lnTo>
                    <a:pt x="1239903" y="38614"/>
                  </a:lnTo>
                  <a:lnTo>
                    <a:pt x="1213062" y="65732"/>
                  </a:lnTo>
                  <a:lnTo>
                    <a:pt x="1483484" y="65732"/>
                  </a:lnTo>
                  <a:lnTo>
                    <a:pt x="1472555" y="51336"/>
                  </a:lnTo>
                  <a:lnTo>
                    <a:pt x="1437411" y="23952"/>
                  </a:lnTo>
                  <a:lnTo>
                    <a:pt x="1395700" y="6272"/>
                  </a:lnTo>
                  <a:lnTo>
                    <a:pt x="1349138" y="0"/>
                  </a:lnTo>
                  <a:close/>
                </a:path>
              </a:pathLst>
            </a:custGeom>
            <a:solidFill>
              <a:srgbClr val="E7F6FC"/>
            </a:solidFill>
          </p:spPr>
          <p:txBody>
            <a:bodyPr wrap="square" lIns="0" tIns="0" rIns="0" bIns="0" rtlCol="0"/>
            <a:lstStyle/>
            <a:p>
              <a:endParaRPr/>
            </a:p>
          </p:txBody>
        </p:sp>
        <p:sp>
          <p:nvSpPr>
            <p:cNvPr id="7" name="object 7"/>
            <p:cNvSpPr/>
            <p:nvPr/>
          </p:nvSpPr>
          <p:spPr>
            <a:xfrm>
              <a:off x="1206917" y="1138359"/>
              <a:ext cx="215076" cy="81894"/>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1862176" y="1079773"/>
              <a:ext cx="215088" cy="81894"/>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1586184" y="1232068"/>
              <a:ext cx="215077" cy="81894"/>
            </a:xfrm>
            <a:prstGeom prst="rect">
              <a:avLst/>
            </a:prstGeom>
            <a:blipFill>
              <a:blip r:embed="rId7" cstate="print"/>
              <a:stretch>
                <a:fillRect/>
              </a:stretch>
            </a:blipFill>
          </p:spPr>
          <p:txBody>
            <a:bodyPr wrap="square" lIns="0" tIns="0" rIns="0" bIns="0" rtlCol="0"/>
            <a:lstStyle/>
            <a:p>
              <a:endParaRPr/>
            </a:p>
          </p:txBody>
        </p:sp>
      </p:grpSp>
      <p:grpSp>
        <p:nvGrpSpPr>
          <p:cNvPr id="82" name="Group 81">
            <a:extLst>
              <a:ext uri="{FF2B5EF4-FFF2-40B4-BE49-F238E27FC236}">
                <a16:creationId xmlns:a16="http://schemas.microsoft.com/office/drawing/2014/main" id="{2A7B5420-F0EC-B27C-06C4-A41EA1F66771}"/>
              </a:ext>
            </a:extLst>
          </p:cNvPr>
          <p:cNvGrpSpPr/>
          <p:nvPr/>
        </p:nvGrpSpPr>
        <p:grpSpPr>
          <a:xfrm>
            <a:off x="0" y="5279037"/>
            <a:ext cx="12186554" cy="1580515"/>
            <a:chOff x="39186" y="4204984"/>
            <a:chExt cx="12118340" cy="1580515"/>
          </a:xfrm>
        </p:grpSpPr>
        <p:sp>
          <p:nvSpPr>
            <p:cNvPr id="10" name="object 10"/>
            <p:cNvSpPr/>
            <p:nvPr/>
          </p:nvSpPr>
          <p:spPr>
            <a:xfrm>
              <a:off x="39186" y="4204984"/>
              <a:ext cx="12118340" cy="1580515"/>
            </a:xfrm>
            <a:custGeom>
              <a:avLst/>
              <a:gdLst/>
              <a:ahLst/>
              <a:cxnLst/>
              <a:rect l="l" t="t" r="r" b="b"/>
              <a:pathLst>
                <a:path w="12118340" h="1580514">
                  <a:moveTo>
                    <a:pt x="5466138" y="1579412"/>
                  </a:moveTo>
                  <a:lnTo>
                    <a:pt x="5301436" y="1579412"/>
                  </a:lnTo>
                  <a:lnTo>
                    <a:pt x="5301436" y="1580002"/>
                  </a:lnTo>
                  <a:lnTo>
                    <a:pt x="5466138" y="1580002"/>
                  </a:lnTo>
                  <a:lnTo>
                    <a:pt x="5466138" y="1579412"/>
                  </a:lnTo>
                  <a:close/>
                </a:path>
                <a:path w="12118340" h="1580514">
                  <a:moveTo>
                    <a:pt x="11461279" y="1579412"/>
                  </a:moveTo>
                  <a:lnTo>
                    <a:pt x="11296577" y="1579412"/>
                  </a:lnTo>
                  <a:lnTo>
                    <a:pt x="11296577" y="1580002"/>
                  </a:lnTo>
                  <a:lnTo>
                    <a:pt x="11461279" y="1580002"/>
                  </a:lnTo>
                  <a:lnTo>
                    <a:pt x="11461279" y="1579412"/>
                  </a:lnTo>
                  <a:close/>
                </a:path>
                <a:path w="12118340" h="1580514">
                  <a:moveTo>
                    <a:pt x="653795" y="722419"/>
                  </a:moveTo>
                  <a:lnTo>
                    <a:pt x="162829" y="982114"/>
                  </a:lnTo>
                  <a:lnTo>
                    <a:pt x="162829" y="1239851"/>
                  </a:lnTo>
                  <a:lnTo>
                    <a:pt x="0" y="1329170"/>
                  </a:lnTo>
                  <a:lnTo>
                    <a:pt x="0" y="1579412"/>
                  </a:lnTo>
                  <a:lnTo>
                    <a:pt x="653795" y="1579412"/>
                  </a:lnTo>
                  <a:lnTo>
                    <a:pt x="653795" y="1329170"/>
                  </a:lnTo>
                  <a:lnTo>
                    <a:pt x="12118198" y="1329170"/>
                  </a:lnTo>
                  <a:lnTo>
                    <a:pt x="12118198" y="1276635"/>
                  </a:lnTo>
                  <a:lnTo>
                    <a:pt x="5037399" y="1276635"/>
                  </a:lnTo>
                  <a:lnTo>
                    <a:pt x="5037399" y="1226668"/>
                  </a:lnTo>
                  <a:lnTo>
                    <a:pt x="653795" y="1226668"/>
                  </a:lnTo>
                  <a:lnTo>
                    <a:pt x="653795" y="722419"/>
                  </a:lnTo>
                  <a:close/>
                </a:path>
                <a:path w="12118340" h="1580514">
                  <a:moveTo>
                    <a:pt x="6648730" y="1329170"/>
                  </a:moveTo>
                  <a:lnTo>
                    <a:pt x="772946" y="1329170"/>
                  </a:lnTo>
                  <a:lnTo>
                    <a:pt x="772946" y="1579412"/>
                  </a:lnTo>
                  <a:lnTo>
                    <a:pt x="6648730" y="1579412"/>
                  </a:lnTo>
                  <a:lnTo>
                    <a:pt x="6648730" y="1329170"/>
                  </a:lnTo>
                  <a:close/>
                </a:path>
                <a:path w="12118340" h="1580514">
                  <a:moveTo>
                    <a:pt x="12118198" y="1329170"/>
                  </a:moveTo>
                  <a:lnTo>
                    <a:pt x="6767967" y="1329170"/>
                  </a:lnTo>
                  <a:lnTo>
                    <a:pt x="6767967" y="1579412"/>
                  </a:lnTo>
                  <a:lnTo>
                    <a:pt x="12118198" y="1579412"/>
                  </a:lnTo>
                  <a:lnTo>
                    <a:pt x="12118198" y="1329170"/>
                  </a:lnTo>
                  <a:close/>
                </a:path>
                <a:path w="12118340" h="1580514">
                  <a:moveTo>
                    <a:pt x="5466138" y="921910"/>
                  </a:moveTo>
                  <a:lnTo>
                    <a:pt x="5301436" y="921910"/>
                  </a:lnTo>
                  <a:lnTo>
                    <a:pt x="5301436" y="1192830"/>
                  </a:lnTo>
                  <a:lnTo>
                    <a:pt x="5037399" y="1276635"/>
                  </a:lnTo>
                  <a:lnTo>
                    <a:pt x="11032540" y="1276635"/>
                  </a:lnTo>
                  <a:lnTo>
                    <a:pt x="11032540" y="1259124"/>
                  </a:lnTo>
                  <a:lnTo>
                    <a:pt x="6122886" y="1259124"/>
                  </a:lnTo>
                  <a:lnTo>
                    <a:pt x="6122886" y="1140492"/>
                  </a:lnTo>
                  <a:lnTo>
                    <a:pt x="5466138" y="1140492"/>
                  </a:lnTo>
                  <a:lnTo>
                    <a:pt x="5466138" y="921910"/>
                  </a:lnTo>
                  <a:close/>
                </a:path>
                <a:path w="12118340" h="1580514">
                  <a:moveTo>
                    <a:pt x="11461279" y="921910"/>
                  </a:moveTo>
                  <a:lnTo>
                    <a:pt x="11296577" y="921910"/>
                  </a:lnTo>
                  <a:lnTo>
                    <a:pt x="11296577" y="1192830"/>
                  </a:lnTo>
                  <a:lnTo>
                    <a:pt x="11032540" y="1276635"/>
                  </a:lnTo>
                  <a:lnTo>
                    <a:pt x="12118198" y="1276635"/>
                  </a:lnTo>
                  <a:lnTo>
                    <a:pt x="12118198" y="1140492"/>
                  </a:lnTo>
                  <a:lnTo>
                    <a:pt x="11461279" y="1140492"/>
                  </a:lnTo>
                  <a:lnTo>
                    <a:pt x="11461279" y="921910"/>
                  </a:lnTo>
                  <a:close/>
                </a:path>
                <a:path w="12118340" h="1580514">
                  <a:moveTo>
                    <a:pt x="6648730" y="722419"/>
                  </a:moveTo>
                  <a:lnTo>
                    <a:pt x="6157885" y="982114"/>
                  </a:lnTo>
                  <a:lnTo>
                    <a:pt x="6157885" y="1239851"/>
                  </a:lnTo>
                  <a:lnTo>
                    <a:pt x="6122886" y="1259124"/>
                  </a:lnTo>
                  <a:lnTo>
                    <a:pt x="11032540" y="1259124"/>
                  </a:lnTo>
                  <a:lnTo>
                    <a:pt x="11032540" y="1226668"/>
                  </a:lnTo>
                  <a:lnTo>
                    <a:pt x="6648730" y="1226668"/>
                  </a:lnTo>
                  <a:lnTo>
                    <a:pt x="6648730" y="722419"/>
                  </a:lnTo>
                  <a:close/>
                </a:path>
                <a:path w="12118340" h="1580514">
                  <a:moveTo>
                    <a:pt x="1263723" y="722419"/>
                  </a:moveTo>
                  <a:lnTo>
                    <a:pt x="772946" y="982114"/>
                  </a:lnTo>
                  <a:lnTo>
                    <a:pt x="772946" y="1226668"/>
                  </a:lnTo>
                  <a:lnTo>
                    <a:pt x="5037399" y="1226668"/>
                  </a:lnTo>
                  <a:lnTo>
                    <a:pt x="5037399" y="1150927"/>
                  </a:lnTo>
                  <a:lnTo>
                    <a:pt x="1400511" y="1150927"/>
                  </a:lnTo>
                  <a:lnTo>
                    <a:pt x="1400511" y="986838"/>
                  </a:lnTo>
                  <a:lnTo>
                    <a:pt x="1263723" y="986838"/>
                  </a:lnTo>
                  <a:lnTo>
                    <a:pt x="1263723" y="722419"/>
                  </a:lnTo>
                  <a:close/>
                </a:path>
                <a:path w="12118340" h="1580514">
                  <a:moveTo>
                    <a:pt x="7258641" y="722419"/>
                  </a:moveTo>
                  <a:lnTo>
                    <a:pt x="6767967" y="982114"/>
                  </a:lnTo>
                  <a:lnTo>
                    <a:pt x="6767967" y="1226668"/>
                  </a:lnTo>
                  <a:lnTo>
                    <a:pt x="11032540" y="1226668"/>
                  </a:lnTo>
                  <a:lnTo>
                    <a:pt x="11032540" y="1150927"/>
                  </a:lnTo>
                  <a:lnTo>
                    <a:pt x="7395549" y="1150927"/>
                  </a:lnTo>
                  <a:lnTo>
                    <a:pt x="7395549" y="986838"/>
                  </a:lnTo>
                  <a:lnTo>
                    <a:pt x="7258641" y="986838"/>
                  </a:lnTo>
                  <a:lnTo>
                    <a:pt x="7258641" y="722419"/>
                  </a:lnTo>
                  <a:close/>
                </a:path>
                <a:path w="12118340" h="1580514">
                  <a:moveTo>
                    <a:pt x="1810618" y="886903"/>
                  </a:moveTo>
                  <a:lnTo>
                    <a:pt x="1596369" y="886903"/>
                  </a:lnTo>
                  <a:lnTo>
                    <a:pt x="1596369" y="1150927"/>
                  </a:lnTo>
                  <a:lnTo>
                    <a:pt x="5037399" y="1150927"/>
                  </a:lnTo>
                  <a:lnTo>
                    <a:pt x="5037399" y="1100943"/>
                  </a:lnTo>
                  <a:lnTo>
                    <a:pt x="2976226" y="1100943"/>
                  </a:lnTo>
                  <a:lnTo>
                    <a:pt x="2976226" y="986838"/>
                  </a:lnTo>
                  <a:lnTo>
                    <a:pt x="1810618" y="986838"/>
                  </a:lnTo>
                  <a:lnTo>
                    <a:pt x="1810618" y="886903"/>
                  </a:lnTo>
                  <a:close/>
                </a:path>
                <a:path w="12118340" h="1580514">
                  <a:moveTo>
                    <a:pt x="7805588" y="886903"/>
                  </a:moveTo>
                  <a:lnTo>
                    <a:pt x="7591304" y="886903"/>
                  </a:lnTo>
                  <a:lnTo>
                    <a:pt x="7591304" y="1150927"/>
                  </a:lnTo>
                  <a:lnTo>
                    <a:pt x="11032540" y="1150927"/>
                  </a:lnTo>
                  <a:lnTo>
                    <a:pt x="11032540" y="1100943"/>
                  </a:lnTo>
                  <a:lnTo>
                    <a:pt x="8971195" y="1100943"/>
                  </a:lnTo>
                  <a:lnTo>
                    <a:pt x="8971195" y="986838"/>
                  </a:lnTo>
                  <a:lnTo>
                    <a:pt x="7805588" y="986838"/>
                  </a:lnTo>
                  <a:lnTo>
                    <a:pt x="7805588" y="886903"/>
                  </a:lnTo>
                  <a:close/>
                </a:path>
                <a:path w="12118340" h="1580514">
                  <a:moveTo>
                    <a:pt x="6122886" y="793058"/>
                  </a:moveTo>
                  <a:lnTo>
                    <a:pt x="5682480" y="793058"/>
                  </a:lnTo>
                  <a:lnTo>
                    <a:pt x="5682480" y="1071828"/>
                  </a:lnTo>
                  <a:lnTo>
                    <a:pt x="5466138" y="1140492"/>
                  </a:lnTo>
                  <a:lnTo>
                    <a:pt x="6122886" y="1140492"/>
                  </a:lnTo>
                  <a:lnTo>
                    <a:pt x="6122886" y="793058"/>
                  </a:lnTo>
                  <a:close/>
                </a:path>
                <a:path w="12118340" h="1580514">
                  <a:moveTo>
                    <a:pt x="12118198" y="793058"/>
                  </a:moveTo>
                  <a:lnTo>
                    <a:pt x="11677621" y="793058"/>
                  </a:lnTo>
                  <a:lnTo>
                    <a:pt x="11677621" y="1071828"/>
                  </a:lnTo>
                  <a:lnTo>
                    <a:pt x="11461279" y="1140492"/>
                  </a:lnTo>
                  <a:lnTo>
                    <a:pt x="12118198" y="1140492"/>
                  </a:lnTo>
                  <a:lnTo>
                    <a:pt x="12118198" y="793058"/>
                  </a:lnTo>
                  <a:close/>
                </a:path>
                <a:path w="12118340" h="1580514">
                  <a:moveTo>
                    <a:pt x="3559544" y="863483"/>
                  </a:moveTo>
                  <a:lnTo>
                    <a:pt x="2976226" y="1100943"/>
                  </a:lnTo>
                  <a:lnTo>
                    <a:pt x="5037399" y="1100943"/>
                  </a:lnTo>
                  <a:lnTo>
                    <a:pt x="5037399" y="1078724"/>
                  </a:lnTo>
                  <a:lnTo>
                    <a:pt x="4117814" y="1078724"/>
                  </a:lnTo>
                  <a:lnTo>
                    <a:pt x="3559544" y="863483"/>
                  </a:lnTo>
                  <a:close/>
                </a:path>
                <a:path w="12118340" h="1580514">
                  <a:moveTo>
                    <a:pt x="9554514" y="863483"/>
                  </a:moveTo>
                  <a:lnTo>
                    <a:pt x="8971195" y="1100943"/>
                  </a:lnTo>
                  <a:lnTo>
                    <a:pt x="11032540" y="1100943"/>
                  </a:lnTo>
                  <a:lnTo>
                    <a:pt x="11032540" y="1078724"/>
                  </a:lnTo>
                  <a:lnTo>
                    <a:pt x="10112784" y="1078724"/>
                  </a:lnTo>
                  <a:lnTo>
                    <a:pt x="9554514" y="863483"/>
                  </a:lnTo>
                  <a:close/>
                </a:path>
                <a:path w="12118340" h="1580514">
                  <a:moveTo>
                    <a:pt x="4713828" y="424952"/>
                  </a:moveTo>
                  <a:lnTo>
                    <a:pt x="4117814" y="424952"/>
                  </a:lnTo>
                  <a:lnTo>
                    <a:pt x="4117814" y="1078724"/>
                  </a:lnTo>
                  <a:lnTo>
                    <a:pt x="5037399" y="1078724"/>
                  </a:lnTo>
                  <a:lnTo>
                    <a:pt x="5037399" y="921910"/>
                  </a:lnTo>
                  <a:lnTo>
                    <a:pt x="4713828" y="921910"/>
                  </a:lnTo>
                  <a:lnTo>
                    <a:pt x="4713828" y="424952"/>
                  </a:lnTo>
                  <a:close/>
                </a:path>
                <a:path w="12118340" h="1580514">
                  <a:moveTo>
                    <a:pt x="10708798" y="424952"/>
                  </a:moveTo>
                  <a:lnTo>
                    <a:pt x="10112784" y="424952"/>
                  </a:lnTo>
                  <a:lnTo>
                    <a:pt x="10112784" y="1078724"/>
                  </a:lnTo>
                  <a:lnTo>
                    <a:pt x="11032540" y="1078724"/>
                  </a:lnTo>
                  <a:lnTo>
                    <a:pt x="11032540" y="921910"/>
                  </a:lnTo>
                  <a:lnTo>
                    <a:pt x="10708798" y="921910"/>
                  </a:lnTo>
                  <a:lnTo>
                    <a:pt x="10708798" y="424952"/>
                  </a:lnTo>
                  <a:close/>
                </a:path>
                <a:path w="12118340" h="1580514">
                  <a:moveTo>
                    <a:pt x="2976226" y="722419"/>
                  </a:moveTo>
                  <a:lnTo>
                    <a:pt x="2236612" y="722419"/>
                  </a:lnTo>
                  <a:lnTo>
                    <a:pt x="2236612" y="986838"/>
                  </a:lnTo>
                  <a:lnTo>
                    <a:pt x="2976226" y="986838"/>
                  </a:lnTo>
                  <a:lnTo>
                    <a:pt x="2976226" y="722419"/>
                  </a:lnTo>
                  <a:close/>
                </a:path>
                <a:path w="12118340" h="1580514">
                  <a:moveTo>
                    <a:pt x="8971195" y="722419"/>
                  </a:moveTo>
                  <a:lnTo>
                    <a:pt x="8231582" y="722419"/>
                  </a:lnTo>
                  <a:lnTo>
                    <a:pt x="8231582" y="986838"/>
                  </a:lnTo>
                  <a:lnTo>
                    <a:pt x="8971195" y="986838"/>
                  </a:lnTo>
                  <a:lnTo>
                    <a:pt x="8971195" y="722419"/>
                  </a:lnTo>
                  <a:close/>
                </a:path>
                <a:path w="12118340" h="1580514">
                  <a:moveTo>
                    <a:pt x="5037399" y="699016"/>
                  </a:moveTo>
                  <a:lnTo>
                    <a:pt x="4857942" y="699016"/>
                  </a:lnTo>
                  <a:lnTo>
                    <a:pt x="4857942" y="921910"/>
                  </a:lnTo>
                  <a:lnTo>
                    <a:pt x="5037399" y="921910"/>
                  </a:lnTo>
                  <a:lnTo>
                    <a:pt x="5037399" y="699016"/>
                  </a:lnTo>
                  <a:close/>
                </a:path>
                <a:path w="12118340" h="1580514">
                  <a:moveTo>
                    <a:pt x="11032540" y="699016"/>
                  </a:moveTo>
                  <a:lnTo>
                    <a:pt x="10852912" y="699016"/>
                  </a:lnTo>
                  <a:lnTo>
                    <a:pt x="10852912" y="921910"/>
                  </a:lnTo>
                  <a:lnTo>
                    <a:pt x="11032540" y="921910"/>
                  </a:lnTo>
                  <a:lnTo>
                    <a:pt x="11032540" y="699016"/>
                  </a:lnTo>
                  <a:close/>
                </a:path>
                <a:path w="12118340" h="1580514">
                  <a:moveTo>
                    <a:pt x="2912404" y="264418"/>
                  </a:moveTo>
                  <a:lnTo>
                    <a:pt x="2292885" y="264418"/>
                  </a:lnTo>
                  <a:lnTo>
                    <a:pt x="2292885" y="722419"/>
                  </a:lnTo>
                  <a:lnTo>
                    <a:pt x="2912404" y="722419"/>
                  </a:lnTo>
                  <a:lnTo>
                    <a:pt x="2912404" y="264418"/>
                  </a:lnTo>
                  <a:close/>
                </a:path>
                <a:path w="12118340" h="1580514">
                  <a:moveTo>
                    <a:pt x="8907373" y="598867"/>
                  </a:moveTo>
                  <a:lnTo>
                    <a:pt x="8288026" y="598867"/>
                  </a:lnTo>
                  <a:lnTo>
                    <a:pt x="8288026" y="722419"/>
                  </a:lnTo>
                  <a:lnTo>
                    <a:pt x="8907373" y="722419"/>
                  </a:lnTo>
                  <a:lnTo>
                    <a:pt x="8907373" y="598867"/>
                  </a:lnTo>
                  <a:close/>
                </a:path>
                <a:path w="12118340" h="1580514">
                  <a:moveTo>
                    <a:pt x="8621890" y="334465"/>
                  </a:moveTo>
                  <a:lnTo>
                    <a:pt x="8560813" y="334465"/>
                  </a:lnTo>
                  <a:lnTo>
                    <a:pt x="8560813" y="598867"/>
                  </a:lnTo>
                  <a:lnTo>
                    <a:pt x="8621890" y="598867"/>
                  </a:lnTo>
                  <a:lnTo>
                    <a:pt x="8621890" y="334465"/>
                  </a:lnTo>
                  <a:close/>
                </a:path>
                <a:path w="12118340" h="1580514">
                  <a:moveTo>
                    <a:pt x="4608831" y="264418"/>
                  </a:moveTo>
                  <a:lnTo>
                    <a:pt x="4225042" y="264418"/>
                  </a:lnTo>
                  <a:lnTo>
                    <a:pt x="4225042" y="424952"/>
                  </a:lnTo>
                  <a:lnTo>
                    <a:pt x="4608831" y="424952"/>
                  </a:lnTo>
                  <a:lnTo>
                    <a:pt x="4608831" y="264418"/>
                  </a:lnTo>
                  <a:close/>
                </a:path>
                <a:path w="12118340" h="1580514">
                  <a:moveTo>
                    <a:pt x="10603972" y="264418"/>
                  </a:moveTo>
                  <a:lnTo>
                    <a:pt x="10220354" y="264418"/>
                  </a:lnTo>
                  <a:lnTo>
                    <a:pt x="10220354" y="424952"/>
                  </a:lnTo>
                  <a:lnTo>
                    <a:pt x="10603972" y="424952"/>
                  </a:lnTo>
                  <a:lnTo>
                    <a:pt x="10603972" y="264418"/>
                  </a:lnTo>
                  <a:close/>
                </a:path>
                <a:path w="12118340" h="1580514">
                  <a:moveTo>
                    <a:pt x="2626921" y="0"/>
                  </a:moveTo>
                  <a:lnTo>
                    <a:pt x="2565501" y="0"/>
                  </a:lnTo>
                  <a:lnTo>
                    <a:pt x="2565501" y="264418"/>
                  </a:lnTo>
                  <a:lnTo>
                    <a:pt x="2626921" y="264418"/>
                  </a:lnTo>
                  <a:lnTo>
                    <a:pt x="2626921" y="0"/>
                  </a:lnTo>
                  <a:close/>
                </a:path>
                <a:path w="12118340" h="1580514">
                  <a:moveTo>
                    <a:pt x="4441384" y="187887"/>
                  </a:moveTo>
                  <a:lnTo>
                    <a:pt x="4392489" y="187887"/>
                  </a:lnTo>
                  <a:lnTo>
                    <a:pt x="4392489" y="264418"/>
                  </a:lnTo>
                  <a:lnTo>
                    <a:pt x="4441384" y="264418"/>
                  </a:lnTo>
                  <a:lnTo>
                    <a:pt x="4441384" y="187887"/>
                  </a:lnTo>
                  <a:close/>
                </a:path>
                <a:path w="12118340" h="1580514">
                  <a:moveTo>
                    <a:pt x="10436697" y="187887"/>
                  </a:moveTo>
                  <a:lnTo>
                    <a:pt x="10387630" y="187887"/>
                  </a:lnTo>
                  <a:lnTo>
                    <a:pt x="10387630" y="264418"/>
                  </a:lnTo>
                  <a:lnTo>
                    <a:pt x="10436697" y="264418"/>
                  </a:lnTo>
                  <a:lnTo>
                    <a:pt x="10436697" y="187887"/>
                  </a:lnTo>
                  <a:close/>
                </a:path>
              </a:pathLst>
            </a:custGeom>
            <a:solidFill>
              <a:srgbClr val="D9D9D9"/>
            </a:solidFill>
          </p:spPr>
          <p:txBody>
            <a:bodyPr wrap="square" lIns="0" tIns="0" rIns="0" bIns="0" rtlCol="0"/>
            <a:lstStyle/>
            <a:p>
              <a:endParaRPr/>
            </a:p>
          </p:txBody>
        </p:sp>
        <p:sp>
          <p:nvSpPr>
            <p:cNvPr id="19" name="object 19"/>
            <p:cNvSpPr/>
            <p:nvPr/>
          </p:nvSpPr>
          <p:spPr>
            <a:xfrm>
              <a:off x="3863079" y="5476763"/>
              <a:ext cx="565150" cy="233045"/>
            </a:xfrm>
            <a:custGeom>
              <a:avLst/>
              <a:gdLst/>
              <a:ahLst/>
              <a:cxnLst/>
              <a:rect l="l" t="t" r="r" b="b"/>
              <a:pathLst>
                <a:path w="565150" h="233045">
                  <a:moveTo>
                    <a:pt x="109354" y="97175"/>
                  </a:moveTo>
                  <a:lnTo>
                    <a:pt x="53883" y="112181"/>
                  </a:lnTo>
                  <a:lnTo>
                    <a:pt x="14638" y="151621"/>
                  </a:lnTo>
                  <a:lnTo>
                    <a:pt x="981" y="191292"/>
                  </a:lnTo>
                  <a:lnTo>
                    <a:pt x="0" y="205856"/>
                  </a:lnTo>
                  <a:lnTo>
                    <a:pt x="236" y="212776"/>
                  </a:lnTo>
                  <a:lnTo>
                    <a:pt x="927" y="219583"/>
                  </a:lnTo>
                  <a:lnTo>
                    <a:pt x="2047" y="226270"/>
                  </a:lnTo>
                  <a:lnTo>
                    <a:pt x="3570" y="232830"/>
                  </a:lnTo>
                  <a:lnTo>
                    <a:pt x="561441" y="232830"/>
                  </a:lnTo>
                  <a:lnTo>
                    <a:pt x="562898" y="226270"/>
                  </a:lnTo>
                  <a:lnTo>
                    <a:pt x="564008" y="219583"/>
                  </a:lnTo>
                  <a:lnTo>
                    <a:pt x="564715" y="212776"/>
                  </a:lnTo>
                  <a:lnTo>
                    <a:pt x="564963" y="205856"/>
                  </a:lnTo>
                  <a:lnTo>
                    <a:pt x="556361" y="163540"/>
                  </a:lnTo>
                  <a:lnTo>
                    <a:pt x="532911" y="129004"/>
                  </a:lnTo>
                  <a:lnTo>
                    <a:pt x="501044" y="107682"/>
                  </a:lnTo>
                  <a:lnTo>
                    <a:pt x="156142" y="107682"/>
                  </a:lnTo>
                  <a:lnTo>
                    <a:pt x="145195" y="103227"/>
                  </a:lnTo>
                  <a:lnTo>
                    <a:pt x="133713" y="99928"/>
                  </a:lnTo>
                  <a:lnTo>
                    <a:pt x="121748" y="97879"/>
                  </a:lnTo>
                  <a:lnTo>
                    <a:pt x="109354" y="97175"/>
                  </a:lnTo>
                  <a:close/>
                </a:path>
                <a:path w="565150" h="233045">
                  <a:moveTo>
                    <a:pt x="295359" y="0"/>
                  </a:moveTo>
                  <a:lnTo>
                    <a:pt x="247502" y="8130"/>
                  </a:lnTo>
                  <a:lnTo>
                    <a:pt x="206494" y="30656"/>
                  </a:lnTo>
                  <a:lnTo>
                    <a:pt x="175115" y="64773"/>
                  </a:lnTo>
                  <a:lnTo>
                    <a:pt x="156142" y="107682"/>
                  </a:lnTo>
                  <a:lnTo>
                    <a:pt x="501044" y="107682"/>
                  </a:lnTo>
                  <a:lnTo>
                    <a:pt x="498144" y="105741"/>
                  </a:lnTo>
                  <a:lnTo>
                    <a:pt x="467686" y="99661"/>
                  </a:lnTo>
                  <a:lnTo>
                    <a:pt x="432486" y="99661"/>
                  </a:lnTo>
                  <a:lnTo>
                    <a:pt x="426209" y="83429"/>
                  </a:lnTo>
                  <a:lnTo>
                    <a:pt x="396666" y="41524"/>
                  </a:lnTo>
                  <a:lnTo>
                    <a:pt x="351123" y="11126"/>
                  </a:lnTo>
                  <a:lnTo>
                    <a:pt x="324235" y="2874"/>
                  </a:lnTo>
                  <a:lnTo>
                    <a:pt x="295359" y="0"/>
                  </a:lnTo>
                  <a:close/>
                </a:path>
                <a:path w="565150" h="233045">
                  <a:moveTo>
                    <a:pt x="455591" y="97246"/>
                  </a:moveTo>
                  <a:lnTo>
                    <a:pt x="447650" y="97246"/>
                  </a:lnTo>
                  <a:lnTo>
                    <a:pt x="439949" y="98029"/>
                  </a:lnTo>
                  <a:lnTo>
                    <a:pt x="432486" y="99661"/>
                  </a:lnTo>
                  <a:lnTo>
                    <a:pt x="467686" y="99661"/>
                  </a:lnTo>
                  <a:lnTo>
                    <a:pt x="455591" y="97246"/>
                  </a:lnTo>
                  <a:close/>
                </a:path>
              </a:pathLst>
            </a:custGeom>
            <a:solidFill>
              <a:srgbClr val="BCD646"/>
            </a:solidFill>
          </p:spPr>
          <p:txBody>
            <a:bodyPr wrap="square" lIns="0" tIns="0" rIns="0" bIns="0" rtlCol="0"/>
            <a:lstStyle/>
            <a:p>
              <a:endParaRPr/>
            </a:p>
          </p:txBody>
        </p:sp>
        <p:sp>
          <p:nvSpPr>
            <p:cNvPr id="20" name="object 20"/>
            <p:cNvSpPr/>
            <p:nvPr/>
          </p:nvSpPr>
          <p:spPr>
            <a:xfrm>
              <a:off x="3666214" y="5547537"/>
              <a:ext cx="393700" cy="162560"/>
            </a:xfrm>
            <a:custGeom>
              <a:avLst/>
              <a:gdLst/>
              <a:ahLst/>
              <a:cxnLst/>
              <a:rect l="l" t="t" r="r" b="b"/>
              <a:pathLst>
                <a:path w="393700" h="162560">
                  <a:moveTo>
                    <a:pt x="76142" y="67647"/>
                  </a:moveTo>
                  <a:lnTo>
                    <a:pt x="37527" y="78071"/>
                  </a:lnTo>
                  <a:lnTo>
                    <a:pt x="10214" y="105481"/>
                  </a:lnTo>
                  <a:lnTo>
                    <a:pt x="0" y="143246"/>
                  </a:lnTo>
                  <a:lnTo>
                    <a:pt x="0" y="149776"/>
                  </a:lnTo>
                  <a:lnTo>
                    <a:pt x="928" y="156023"/>
                  </a:lnTo>
                  <a:lnTo>
                    <a:pt x="2500" y="162057"/>
                  </a:lnTo>
                  <a:lnTo>
                    <a:pt x="390654" y="162057"/>
                  </a:lnTo>
                  <a:lnTo>
                    <a:pt x="392152" y="156023"/>
                  </a:lnTo>
                  <a:lnTo>
                    <a:pt x="393078" y="149776"/>
                  </a:lnTo>
                  <a:lnTo>
                    <a:pt x="393078" y="143246"/>
                  </a:lnTo>
                  <a:lnTo>
                    <a:pt x="387098" y="113824"/>
                  </a:lnTo>
                  <a:lnTo>
                    <a:pt x="370792" y="89794"/>
                  </a:lnTo>
                  <a:lnTo>
                    <a:pt x="348651" y="74956"/>
                  </a:lnTo>
                  <a:lnTo>
                    <a:pt x="108715" y="74956"/>
                  </a:lnTo>
                  <a:lnTo>
                    <a:pt x="101075" y="71869"/>
                  </a:lnTo>
                  <a:lnTo>
                    <a:pt x="93074" y="69573"/>
                  </a:lnTo>
                  <a:lnTo>
                    <a:pt x="84750" y="68140"/>
                  </a:lnTo>
                  <a:lnTo>
                    <a:pt x="76142" y="67647"/>
                  </a:lnTo>
                  <a:close/>
                </a:path>
                <a:path w="393700" h="162560">
                  <a:moveTo>
                    <a:pt x="205574" y="0"/>
                  </a:moveTo>
                  <a:lnTo>
                    <a:pt x="172279" y="5663"/>
                  </a:lnTo>
                  <a:lnTo>
                    <a:pt x="143752" y="21348"/>
                  </a:lnTo>
                  <a:lnTo>
                    <a:pt x="121922" y="45098"/>
                  </a:lnTo>
                  <a:lnTo>
                    <a:pt x="108715" y="74956"/>
                  </a:lnTo>
                  <a:lnTo>
                    <a:pt x="348651" y="74956"/>
                  </a:lnTo>
                  <a:lnTo>
                    <a:pt x="346611" y="73589"/>
                  </a:lnTo>
                  <a:lnTo>
                    <a:pt x="325489" y="69349"/>
                  </a:lnTo>
                  <a:lnTo>
                    <a:pt x="300935" y="69349"/>
                  </a:lnTo>
                  <a:lnTo>
                    <a:pt x="296559" y="58037"/>
                  </a:lnTo>
                  <a:lnTo>
                    <a:pt x="261273" y="16827"/>
                  </a:lnTo>
                  <a:lnTo>
                    <a:pt x="225651" y="1998"/>
                  </a:lnTo>
                  <a:lnTo>
                    <a:pt x="205574" y="0"/>
                  </a:lnTo>
                  <a:close/>
                </a:path>
                <a:path w="393700" h="162560">
                  <a:moveTo>
                    <a:pt x="317006" y="67647"/>
                  </a:moveTo>
                  <a:lnTo>
                    <a:pt x="311508" y="67647"/>
                  </a:lnTo>
                  <a:lnTo>
                    <a:pt x="306081" y="68216"/>
                  </a:lnTo>
                  <a:lnTo>
                    <a:pt x="300935" y="69349"/>
                  </a:lnTo>
                  <a:lnTo>
                    <a:pt x="325489" y="69349"/>
                  </a:lnTo>
                  <a:lnTo>
                    <a:pt x="317006" y="67647"/>
                  </a:lnTo>
                  <a:close/>
                </a:path>
              </a:pathLst>
            </a:custGeom>
            <a:solidFill>
              <a:srgbClr val="668539"/>
            </a:solidFill>
          </p:spPr>
          <p:txBody>
            <a:bodyPr wrap="square" lIns="0" tIns="0" rIns="0" bIns="0" rtlCol="0"/>
            <a:lstStyle/>
            <a:p>
              <a:endParaRPr/>
            </a:p>
          </p:txBody>
        </p:sp>
        <p:sp>
          <p:nvSpPr>
            <p:cNvPr id="21" name="object 21"/>
            <p:cNvSpPr/>
            <p:nvPr/>
          </p:nvSpPr>
          <p:spPr>
            <a:xfrm>
              <a:off x="4827980" y="5086057"/>
              <a:ext cx="109220" cy="167640"/>
            </a:xfrm>
            <a:custGeom>
              <a:avLst/>
              <a:gdLst/>
              <a:ahLst/>
              <a:cxnLst/>
              <a:rect l="l" t="t" r="r" b="b"/>
              <a:pathLst>
                <a:path w="109220" h="167639">
                  <a:moveTo>
                    <a:pt x="0" y="167314"/>
                  </a:moveTo>
                  <a:lnTo>
                    <a:pt x="109073" y="167314"/>
                  </a:lnTo>
                  <a:lnTo>
                    <a:pt x="109073" y="0"/>
                  </a:lnTo>
                  <a:lnTo>
                    <a:pt x="0" y="0"/>
                  </a:lnTo>
                  <a:lnTo>
                    <a:pt x="0" y="167314"/>
                  </a:lnTo>
                  <a:close/>
                </a:path>
              </a:pathLst>
            </a:custGeom>
            <a:solidFill>
              <a:srgbClr val="4B9279"/>
            </a:solidFill>
          </p:spPr>
          <p:txBody>
            <a:bodyPr wrap="square" lIns="0" tIns="0" rIns="0" bIns="0" rtlCol="0"/>
            <a:lstStyle/>
            <a:p>
              <a:endParaRPr/>
            </a:p>
          </p:txBody>
        </p:sp>
        <p:sp>
          <p:nvSpPr>
            <p:cNvPr id="22" name="object 22"/>
            <p:cNvSpPr/>
            <p:nvPr/>
          </p:nvSpPr>
          <p:spPr>
            <a:xfrm>
              <a:off x="4822368" y="5086061"/>
              <a:ext cx="122555" cy="23495"/>
            </a:xfrm>
            <a:custGeom>
              <a:avLst/>
              <a:gdLst/>
              <a:ahLst/>
              <a:cxnLst/>
              <a:rect l="l" t="t" r="r" b="b"/>
              <a:pathLst>
                <a:path w="122554" h="23495">
                  <a:moveTo>
                    <a:pt x="0" y="23424"/>
                  </a:moveTo>
                  <a:lnTo>
                    <a:pt x="122357" y="23424"/>
                  </a:lnTo>
                  <a:lnTo>
                    <a:pt x="122357" y="0"/>
                  </a:lnTo>
                  <a:lnTo>
                    <a:pt x="0" y="0"/>
                  </a:lnTo>
                  <a:lnTo>
                    <a:pt x="0" y="23424"/>
                  </a:lnTo>
                  <a:close/>
                </a:path>
              </a:pathLst>
            </a:custGeom>
            <a:solidFill>
              <a:srgbClr val="346468"/>
            </a:solidFill>
          </p:spPr>
          <p:txBody>
            <a:bodyPr wrap="square" lIns="0" tIns="0" rIns="0" bIns="0" rtlCol="0"/>
            <a:lstStyle/>
            <a:p>
              <a:endParaRPr/>
            </a:p>
          </p:txBody>
        </p:sp>
        <p:sp>
          <p:nvSpPr>
            <p:cNvPr id="23" name="object 23"/>
            <p:cNvSpPr/>
            <p:nvPr/>
          </p:nvSpPr>
          <p:spPr>
            <a:xfrm>
              <a:off x="4378669" y="5116072"/>
              <a:ext cx="661670" cy="596900"/>
            </a:xfrm>
            <a:custGeom>
              <a:avLst/>
              <a:gdLst/>
              <a:ahLst/>
              <a:cxnLst/>
              <a:rect l="l" t="t" r="r" b="b"/>
              <a:pathLst>
                <a:path w="661670" h="596900">
                  <a:moveTo>
                    <a:pt x="330684" y="0"/>
                  </a:moveTo>
                  <a:lnTo>
                    <a:pt x="0" y="160936"/>
                  </a:lnTo>
                  <a:lnTo>
                    <a:pt x="0" y="596432"/>
                  </a:lnTo>
                  <a:lnTo>
                    <a:pt x="661428" y="596432"/>
                  </a:lnTo>
                  <a:lnTo>
                    <a:pt x="661428" y="160936"/>
                  </a:lnTo>
                  <a:lnTo>
                    <a:pt x="330684" y="0"/>
                  </a:lnTo>
                  <a:close/>
                </a:path>
              </a:pathLst>
            </a:custGeom>
            <a:solidFill>
              <a:srgbClr val="4B9279"/>
            </a:solidFill>
          </p:spPr>
          <p:txBody>
            <a:bodyPr wrap="square" lIns="0" tIns="0" rIns="0" bIns="0" rtlCol="0"/>
            <a:lstStyle/>
            <a:p>
              <a:endParaRPr/>
            </a:p>
          </p:txBody>
        </p:sp>
        <p:sp>
          <p:nvSpPr>
            <p:cNvPr id="24" name="object 24"/>
            <p:cNvSpPr/>
            <p:nvPr/>
          </p:nvSpPr>
          <p:spPr>
            <a:xfrm>
              <a:off x="4378669" y="5116012"/>
              <a:ext cx="330835" cy="596900"/>
            </a:xfrm>
            <a:custGeom>
              <a:avLst/>
              <a:gdLst/>
              <a:ahLst/>
              <a:cxnLst/>
              <a:rect l="l" t="t" r="r" b="b"/>
              <a:pathLst>
                <a:path w="330835" h="596900">
                  <a:moveTo>
                    <a:pt x="330803" y="0"/>
                  </a:moveTo>
                  <a:lnTo>
                    <a:pt x="0" y="160995"/>
                  </a:lnTo>
                  <a:lnTo>
                    <a:pt x="0" y="596563"/>
                  </a:lnTo>
                  <a:lnTo>
                    <a:pt x="330803" y="596563"/>
                  </a:lnTo>
                  <a:lnTo>
                    <a:pt x="330803" y="0"/>
                  </a:lnTo>
                  <a:close/>
                </a:path>
              </a:pathLst>
            </a:custGeom>
            <a:solidFill>
              <a:srgbClr val="52B08D"/>
            </a:solidFill>
          </p:spPr>
          <p:txBody>
            <a:bodyPr wrap="square" lIns="0" tIns="0" rIns="0" bIns="0" rtlCol="0"/>
            <a:lstStyle/>
            <a:p>
              <a:endParaRPr/>
            </a:p>
          </p:txBody>
        </p:sp>
        <p:sp>
          <p:nvSpPr>
            <p:cNvPr id="25" name="object 25"/>
            <p:cNvSpPr/>
            <p:nvPr/>
          </p:nvSpPr>
          <p:spPr>
            <a:xfrm>
              <a:off x="4350968" y="5096196"/>
              <a:ext cx="720090" cy="205740"/>
            </a:xfrm>
            <a:custGeom>
              <a:avLst/>
              <a:gdLst/>
              <a:ahLst/>
              <a:cxnLst/>
              <a:rect l="l" t="t" r="r" b="b"/>
              <a:pathLst>
                <a:path w="720089" h="205739">
                  <a:moveTo>
                    <a:pt x="358385" y="0"/>
                  </a:moveTo>
                  <a:lnTo>
                    <a:pt x="0" y="173502"/>
                  </a:lnTo>
                  <a:lnTo>
                    <a:pt x="15701" y="205587"/>
                  </a:lnTo>
                  <a:lnTo>
                    <a:pt x="358505" y="39697"/>
                  </a:lnTo>
                  <a:lnTo>
                    <a:pt x="441012" y="39697"/>
                  </a:lnTo>
                  <a:lnTo>
                    <a:pt x="358385" y="0"/>
                  </a:lnTo>
                  <a:close/>
                </a:path>
                <a:path w="720089" h="205739">
                  <a:moveTo>
                    <a:pt x="441012" y="39697"/>
                  </a:moveTo>
                  <a:lnTo>
                    <a:pt x="358505" y="39697"/>
                  </a:lnTo>
                  <a:lnTo>
                    <a:pt x="703876" y="205587"/>
                  </a:lnTo>
                  <a:lnTo>
                    <a:pt x="719517" y="173502"/>
                  </a:lnTo>
                  <a:lnTo>
                    <a:pt x="441012" y="39697"/>
                  </a:lnTo>
                  <a:close/>
                </a:path>
              </a:pathLst>
            </a:custGeom>
            <a:solidFill>
              <a:srgbClr val="346468"/>
            </a:solidFill>
          </p:spPr>
          <p:txBody>
            <a:bodyPr wrap="square" lIns="0" tIns="0" rIns="0" bIns="0" rtlCol="0"/>
            <a:lstStyle/>
            <a:p>
              <a:endParaRPr/>
            </a:p>
          </p:txBody>
        </p:sp>
        <p:sp>
          <p:nvSpPr>
            <p:cNvPr id="26" name="object 26"/>
            <p:cNvSpPr/>
            <p:nvPr/>
          </p:nvSpPr>
          <p:spPr>
            <a:xfrm>
              <a:off x="4469176" y="5337061"/>
              <a:ext cx="148590" cy="193675"/>
            </a:xfrm>
            <a:custGeom>
              <a:avLst/>
              <a:gdLst/>
              <a:ahLst/>
              <a:cxnLst/>
              <a:rect l="l" t="t" r="r" b="b"/>
              <a:pathLst>
                <a:path w="148589" h="193675">
                  <a:moveTo>
                    <a:pt x="0" y="0"/>
                  </a:moveTo>
                  <a:lnTo>
                    <a:pt x="148118" y="0"/>
                  </a:lnTo>
                  <a:lnTo>
                    <a:pt x="148118" y="193650"/>
                  </a:lnTo>
                  <a:lnTo>
                    <a:pt x="0" y="193650"/>
                  </a:lnTo>
                  <a:lnTo>
                    <a:pt x="0" y="0"/>
                  </a:lnTo>
                  <a:close/>
                </a:path>
              </a:pathLst>
            </a:custGeom>
            <a:solidFill>
              <a:srgbClr val="346468"/>
            </a:solidFill>
          </p:spPr>
          <p:txBody>
            <a:bodyPr wrap="square" lIns="0" tIns="0" rIns="0" bIns="0" rtlCol="0"/>
            <a:lstStyle/>
            <a:p>
              <a:endParaRPr/>
            </a:p>
          </p:txBody>
        </p:sp>
        <p:sp>
          <p:nvSpPr>
            <p:cNvPr id="27" name="object 27"/>
            <p:cNvSpPr/>
            <p:nvPr/>
          </p:nvSpPr>
          <p:spPr>
            <a:xfrm>
              <a:off x="4480460"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28" name="object 28"/>
            <p:cNvSpPr/>
            <p:nvPr/>
          </p:nvSpPr>
          <p:spPr>
            <a:xfrm>
              <a:off x="4543295"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29" name="object 29"/>
            <p:cNvSpPr/>
            <p:nvPr/>
          </p:nvSpPr>
          <p:spPr>
            <a:xfrm>
              <a:off x="4473117" y="5433964"/>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0" name="object 30"/>
            <p:cNvSpPr/>
            <p:nvPr/>
          </p:nvSpPr>
          <p:spPr>
            <a:xfrm>
              <a:off x="4802249" y="5337061"/>
              <a:ext cx="148590" cy="193675"/>
            </a:xfrm>
            <a:custGeom>
              <a:avLst/>
              <a:gdLst/>
              <a:ahLst/>
              <a:cxnLst/>
              <a:rect l="l" t="t" r="r" b="b"/>
              <a:pathLst>
                <a:path w="148589" h="193675">
                  <a:moveTo>
                    <a:pt x="0" y="193650"/>
                  </a:moveTo>
                  <a:lnTo>
                    <a:pt x="148148" y="193650"/>
                  </a:lnTo>
                  <a:lnTo>
                    <a:pt x="148148" y="0"/>
                  </a:lnTo>
                  <a:lnTo>
                    <a:pt x="0" y="0"/>
                  </a:lnTo>
                  <a:lnTo>
                    <a:pt x="0" y="193650"/>
                  </a:lnTo>
                  <a:close/>
                </a:path>
              </a:pathLst>
            </a:custGeom>
            <a:solidFill>
              <a:srgbClr val="346468"/>
            </a:solidFill>
          </p:spPr>
          <p:txBody>
            <a:bodyPr wrap="square" lIns="0" tIns="0" rIns="0" bIns="0" rtlCol="0"/>
            <a:lstStyle/>
            <a:p>
              <a:endParaRPr/>
            </a:p>
          </p:txBody>
        </p:sp>
        <p:sp>
          <p:nvSpPr>
            <p:cNvPr id="31" name="object 31"/>
            <p:cNvSpPr/>
            <p:nvPr/>
          </p:nvSpPr>
          <p:spPr>
            <a:xfrm>
              <a:off x="4813473" y="5347497"/>
              <a:ext cx="125730" cy="172720"/>
            </a:xfrm>
            <a:custGeom>
              <a:avLst/>
              <a:gdLst/>
              <a:ahLst/>
              <a:cxnLst/>
              <a:rect l="l" t="t" r="r" b="b"/>
              <a:pathLst>
                <a:path w="125729" h="172720">
                  <a:moveTo>
                    <a:pt x="0" y="172493"/>
                  </a:moveTo>
                  <a:lnTo>
                    <a:pt x="125718" y="172493"/>
                  </a:lnTo>
                  <a:lnTo>
                    <a:pt x="125718" y="0"/>
                  </a:lnTo>
                  <a:lnTo>
                    <a:pt x="0" y="0"/>
                  </a:lnTo>
                  <a:lnTo>
                    <a:pt x="0" y="172493"/>
                  </a:lnTo>
                  <a:close/>
                </a:path>
              </a:pathLst>
            </a:custGeom>
            <a:solidFill>
              <a:srgbClr val="8FD1BA"/>
            </a:solidFill>
          </p:spPr>
          <p:txBody>
            <a:bodyPr wrap="square" lIns="0" tIns="0" rIns="0" bIns="0" rtlCol="0"/>
            <a:lstStyle/>
            <a:p>
              <a:endParaRPr/>
            </a:p>
          </p:txBody>
        </p:sp>
        <p:sp>
          <p:nvSpPr>
            <p:cNvPr id="32" name="object 32"/>
            <p:cNvSpPr/>
            <p:nvPr/>
          </p:nvSpPr>
          <p:spPr>
            <a:xfrm>
              <a:off x="4876308" y="5343735"/>
              <a:ext cx="0" cy="180975"/>
            </a:xfrm>
            <a:custGeom>
              <a:avLst/>
              <a:gdLst/>
              <a:ahLst/>
              <a:cxnLst/>
              <a:rect l="l" t="t" r="r" b="b"/>
              <a:pathLst>
                <a:path h="180975">
                  <a:moveTo>
                    <a:pt x="0" y="0"/>
                  </a:moveTo>
                  <a:lnTo>
                    <a:pt x="0" y="180372"/>
                  </a:lnTo>
                </a:path>
              </a:pathLst>
            </a:custGeom>
            <a:ln w="12357">
              <a:solidFill>
                <a:srgbClr val="346468"/>
              </a:solidFill>
            </a:ln>
          </p:spPr>
          <p:txBody>
            <a:bodyPr wrap="square" lIns="0" tIns="0" rIns="0" bIns="0" rtlCol="0"/>
            <a:lstStyle/>
            <a:p>
              <a:endParaRPr/>
            </a:p>
          </p:txBody>
        </p:sp>
        <p:sp>
          <p:nvSpPr>
            <p:cNvPr id="33" name="object 33"/>
            <p:cNvSpPr/>
            <p:nvPr/>
          </p:nvSpPr>
          <p:spPr>
            <a:xfrm>
              <a:off x="4806189" y="5433946"/>
              <a:ext cx="139700" cy="0"/>
            </a:xfrm>
            <a:custGeom>
              <a:avLst/>
              <a:gdLst/>
              <a:ahLst/>
              <a:cxnLst/>
              <a:rect l="l" t="t" r="r" b="b"/>
              <a:pathLst>
                <a:path w="139700">
                  <a:moveTo>
                    <a:pt x="0" y="0"/>
                  </a:moveTo>
                  <a:lnTo>
                    <a:pt x="139646" y="0"/>
                  </a:lnTo>
                </a:path>
              </a:pathLst>
            </a:custGeom>
            <a:ln w="12280">
              <a:solidFill>
                <a:srgbClr val="346468"/>
              </a:solidFill>
            </a:ln>
          </p:spPr>
          <p:txBody>
            <a:bodyPr wrap="square" lIns="0" tIns="0" rIns="0" bIns="0" rtlCol="0"/>
            <a:lstStyle/>
            <a:p>
              <a:endParaRPr/>
            </a:p>
          </p:txBody>
        </p:sp>
        <p:sp>
          <p:nvSpPr>
            <p:cNvPr id="34" name="object 34"/>
            <p:cNvSpPr/>
            <p:nvPr/>
          </p:nvSpPr>
          <p:spPr>
            <a:xfrm>
              <a:off x="4350968" y="5096196"/>
              <a:ext cx="360045" cy="205740"/>
            </a:xfrm>
            <a:custGeom>
              <a:avLst/>
              <a:gdLst/>
              <a:ahLst/>
              <a:cxnLst/>
              <a:rect l="l" t="t" r="r" b="b"/>
              <a:pathLst>
                <a:path w="360045" h="205739">
                  <a:moveTo>
                    <a:pt x="358326" y="0"/>
                  </a:moveTo>
                  <a:lnTo>
                    <a:pt x="0" y="173502"/>
                  </a:lnTo>
                  <a:lnTo>
                    <a:pt x="15641" y="205658"/>
                  </a:lnTo>
                  <a:lnTo>
                    <a:pt x="358505" y="39697"/>
                  </a:lnTo>
                  <a:lnTo>
                    <a:pt x="359758" y="39697"/>
                  </a:lnTo>
                  <a:lnTo>
                    <a:pt x="359758" y="711"/>
                  </a:lnTo>
                  <a:lnTo>
                    <a:pt x="358326" y="0"/>
                  </a:lnTo>
                  <a:close/>
                </a:path>
                <a:path w="360045" h="205739">
                  <a:moveTo>
                    <a:pt x="359758" y="39697"/>
                  </a:moveTo>
                  <a:lnTo>
                    <a:pt x="358505" y="39697"/>
                  </a:lnTo>
                  <a:lnTo>
                    <a:pt x="359758" y="40189"/>
                  </a:lnTo>
                  <a:lnTo>
                    <a:pt x="359758" y="39697"/>
                  </a:lnTo>
                  <a:close/>
                </a:path>
              </a:pathLst>
            </a:custGeom>
            <a:solidFill>
              <a:srgbClr val="457981"/>
            </a:solidFill>
          </p:spPr>
          <p:txBody>
            <a:bodyPr wrap="square" lIns="0" tIns="0" rIns="0" bIns="0" rtlCol="0"/>
            <a:lstStyle/>
            <a:p>
              <a:endParaRPr/>
            </a:p>
          </p:txBody>
        </p:sp>
        <p:sp>
          <p:nvSpPr>
            <p:cNvPr id="35" name="object 35"/>
            <p:cNvSpPr/>
            <p:nvPr/>
          </p:nvSpPr>
          <p:spPr>
            <a:xfrm>
              <a:off x="7869581" y="5371388"/>
              <a:ext cx="815340" cy="335915"/>
            </a:xfrm>
            <a:custGeom>
              <a:avLst/>
              <a:gdLst/>
              <a:ahLst/>
              <a:cxnLst/>
              <a:rect l="l" t="t" r="r" b="b"/>
              <a:pathLst>
                <a:path w="815340" h="335914">
                  <a:moveTo>
                    <a:pt x="657208" y="140157"/>
                  </a:moveTo>
                  <a:lnTo>
                    <a:pt x="699373" y="145819"/>
                  </a:lnTo>
                  <a:lnTo>
                    <a:pt x="737224" y="161801"/>
                  </a:lnTo>
                  <a:lnTo>
                    <a:pt x="769223" y="186593"/>
                  </a:lnTo>
                  <a:lnTo>
                    <a:pt x="793833" y="218686"/>
                  </a:lnTo>
                  <a:lnTo>
                    <a:pt x="809413" y="255724"/>
                  </a:lnTo>
                  <a:lnTo>
                    <a:pt x="814950" y="296909"/>
                  </a:lnTo>
                  <a:lnTo>
                    <a:pt x="814609" y="306890"/>
                  </a:lnTo>
                  <a:lnTo>
                    <a:pt x="813612" y="316707"/>
                  </a:lnTo>
                  <a:lnTo>
                    <a:pt x="811996" y="326352"/>
                  </a:lnTo>
                  <a:lnTo>
                    <a:pt x="809800" y="335815"/>
                  </a:lnTo>
                  <a:lnTo>
                    <a:pt x="5080" y="335815"/>
                  </a:lnTo>
                  <a:lnTo>
                    <a:pt x="2979" y="326352"/>
                  </a:lnTo>
                  <a:lnTo>
                    <a:pt x="1377" y="316707"/>
                  </a:lnTo>
                  <a:lnTo>
                    <a:pt x="357" y="306890"/>
                  </a:lnTo>
                  <a:lnTo>
                    <a:pt x="0" y="296909"/>
                  </a:lnTo>
                  <a:lnTo>
                    <a:pt x="8049" y="247346"/>
                  </a:lnTo>
                  <a:lnTo>
                    <a:pt x="30459" y="204320"/>
                  </a:lnTo>
                  <a:lnTo>
                    <a:pt x="64621" y="170410"/>
                  </a:lnTo>
                  <a:lnTo>
                    <a:pt x="94055" y="155311"/>
                  </a:lnTo>
                  <a:lnTo>
                    <a:pt x="589717" y="155311"/>
                  </a:lnTo>
                  <a:lnTo>
                    <a:pt x="605507" y="148886"/>
                  </a:lnTo>
                  <a:lnTo>
                    <a:pt x="622070" y="144127"/>
                  </a:lnTo>
                  <a:lnTo>
                    <a:pt x="639329" y="141172"/>
                  </a:lnTo>
                  <a:lnTo>
                    <a:pt x="657208" y="140157"/>
                  </a:lnTo>
                  <a:close/>
                </a:path>
                <a:path w="815340" h="335914">
                  <a:moveTo>
                    <a:pt x="388899" y="0"/>
                  </a:moveTo>
                  <a:lnTo>
                    <a:pt x="435820" y="5311"/>
                  </a:lnTo>
                  <a:lnTo>
                    <a:pt x="478945" y="20449"/>
                  </a:lnTo>
                  <a:lnTo>
                    <a:pt x="517084" y="44215"/>
                  </a:lnTo>
                  <a:lnTo>
                    <a:pt x="549051" y="75413"/>
                  </a:lnTo>
                  <a:lnTo>
                    <a:pt x="573658" y="112844"/>
                  </a:lnTo>
                  <a:lnTo>
                    <a:pt x="589717" y="155311"/>
                  </a:lnTo>
                  <a:lnTo>
                    <a:pt x="94055" y="155311"/>
                  </a:lnTo>
                  <a:lnTo>
                    <a:pt x="107926" y="148196"/>
                  </a:lnTo>
                  <a:lnTo>
                    <a:pt x="135897" y="143742"/>
                  </a:lnTo>
                  <a:lnTo>
                    <a:pt x="191095" y="143742"/>
                  </a:lnTo>
                  <a:lnTo>
                    <a:pt x="200149" y="120331"/>
                  </a:lnTo>
                  <a:lnTo>
                    <a:pt x="226203" y="78233"/>
                  </a:lnTo>
                  <a:lnTo>
                    <a:pt x="273360" y="34898"/>
                  </a:lnTo>
                  <a:lnTo>
                    <a:pt x="308460" y="16047"/>
                  </a:lnTo>
                  <a:lnTo>
                    <a:pt x="347245" y="4146"/>
                  </a:lnTo>
                  <a:lnTo>
                    <a:pt x="388899" y="0"/>
                  </a:lnTo>
                  <a:close/>
                </a:path>
                <a:path w="815340" h="335914">
                  <a:moveTo>
                    <a:pt x="157767" y="140259"/>
                  </a:moveTo>
                  <a:lnTo>
                    <a:pt x="166293" y="140473"/>
                  </a:lnTo>
                  <a:lnTo>
                    <a:pt x="174689" y="141118"/>
                  </a:lnTo>
                  <a:lnTo>
                    <a:pt x="182957" y="142205"/>
                  </a:lnTo>
                  <a:lnTo>
                    <a:pt x="191095" y="143742"/>
                  </a:lnTo>
                  <a:lnTo>
                    <a:pt x="135897" y="143742"/>
                  </a:lnTo>
                  <a:lnTo>
                    <a:pt x="157767" y="140259"/>
                  </a:lnTo>
                  <a:close/>
                </a:path>
              </a:pathLst>
            </a:custGeom>
            <a:solidFill>
              <a:srgbClr val="BCD646"/>
            </a:solidFill>
          </p:spPr>
          <p:txBody>
            <a:bodyPr wrap="square" lIns="0" tIns="0" rIns="0" bIns="0" rtlCol="0"/>
            <a:lstStyle/>
            <a:p>
              <a:endParaRPr/>
            </a:p>
          </p:txBody>
        </p:sp>
        <p:sp>
          <p:nvSpPr>
            <p:cNvPr id="36" name="object 36"/>
            <p:cNvSpPr/>
            <p:nvPr/>
          </p:nvSpPr>
          <p:spPr>
            <a:xfrm>
              <a:off x="8401497" y="5473466"/>
              <a:ext cx="567055" cy="234315"/>
            </a:xfrm>
            <a:custGeom>
              <a:avLst/>
              <a:gdLst/>
              <a:ahLst/>
              <a:cxnLst/>
              <a:rect l="l" t="t" r="r" b="b"/>
              <a:pathLst>
                <a:path w="567054" h="234314">
                  <a:moveTo>
                    <a:pt x="457173" y="97568"/>
                  </a:moveTo>
                  <a:lnTo>
                    <a:pt x="512875" y="112604"/>
                  </a:lnTo>
                  <a:lnTo>
                    <a:pt x="552273" y="152137"/>
                  </a:lnTo>
                  <a:lnTo>
                    <a:pt x="566024" y="192019"/>
                  </a:lnTo>
                  <a:lnTo>
                    <a:pt x="567008" y="206605"/>
                  </a:lnTo>
                  <a:lnTo>
                    <a:pt x="566763" y="213594"/>
                  </a:lnTo>
                  <a:lnTo>
                    <a:pt x="566054" y="220440"/>
                  </a:lnTo>
                  <a:lnTo>
                    <a:pt x="564921" y="227151"/>
                  </a:lnTo>
                  <a:lnTo>
                    <a:pt x="563401" y="233737"/>
                  </a:lnTo>
                  <a:lnTo>
                    <a:pt x="3496" y="233737"/>
                  </a:lnTo>
                  <a:lnTo>
                    <a:pt x="2038" y="227151"/>
                  </a:lnTo>
                  <a:lnTo>
                    <a:pt x="937" y="220440"/>
                  </a:lnTo>
                  <a:lnTo>
                    <a:pt x="242" y="213594"/>
                  </a:lnTo>
                  <a:lnTo>
                    <a:pt x="0" y="206605"/>
                  </a:lnTo>
                  <a:lnTo>
                    <a:pt x="8625" y="164171"/>
                  </a:lnTo>
                  <a:lnTo>
                    <a:pt x="32146" y="129511"/>
                  </a:lnTo>
                  <a:lnTo>
                    <a:pt x="64085" y="108110"/>
                  </a:lnTo>
                  <a:lnTo>
                    <a:pt x="410187" y="108110"/>
                  </a:lnTo>
                  <a:lnTo>
                    <a:pt x="421208" y="103658"/>
                  </a:lnTo>
                  <a:lnTo>
                    <a:pt x="432750" y="100346"/>
                  </a:lnTo>
                  <a:lnTo>
                    <a:pt x="444757" y="98280"/>
                  </a:lnTo>
                  <a:lnTo>
                    <a:pt x="457173" y="97568"/>
                  </a:lnTo>
                  <a:close/>
                </a:path>
                <a:path w="567054" h="234314">
                  <a:moveTo>
                    <a:pt x="270470" y="0"/>
                  </a:moveTo>
                  <a:lnTo>
                    <a:pt x="318498" y="8168"/>
                  </a:lnTo>
                  <a:lnTo>
                    <a:pt x="359647" y="30790"/>
                  </a:lnTo>
                  <a:lnTo>
                    <a:pt x="391137" y="65045"/>
                  </a:lnTo>
                  <a:lnTo>
                    <a:pt x="410187" y="108110"/>
                  </a:lnTo>
                  <a:lnTo>
                    <a:pt x="64085" y="108110"/>
                  </a:lnTo>
                  <a:lnTo>
                    <a:pt x="67026" y="106139"/>
                  </a:lnTo>
                  <a:lnTo>
                    <a:pt x="97495" y="100024"/>
                  </a:lnTo>
                  <a:lnTo>
                    <a:pt x="132914" y="100024"/>
                  </a:lnTo>
                  <a:lnTo>
                    <a:pt x="139226" y="83708"/>
                  </a:lnTo>
                  <a:lnTo>
                    <a:pt x="168877" y="41664"/>
                  </a:lnTo>
                  <a:lnTo>
                    <a:pt x="214532" y="11157"/>
                  </a:lnTo>
                  <a:lnTo>
                    <a:pt x="241509" y="2882"/>
                  </a:lnTo>
                  <a:lnTo>
                    <a:pt x="270470" y="0"/>
                  </a:lnTo>
                  <a:close/>
                </a:path>
                <a:path w="567054" h="234314">
                  <a:moveTo>
                    <a:pt x="109731" y="97568"/>
                  </a:moveTo>
                  <a:lnTo>
                    <a:pt x="117662" y="97568"/>
                  </a:lnTo>
                  <a:lnTo>
                    <a:pt x="125490" y="98389"/>
                  </a:lnTo>
                  <a:lnTo>
                    <a:pt x="132914" y="100024"/>
                  </a:lnTo>
                  <a:lnTo>
                    <a:pt x="97495" y="100024"/>
                  </a:lnTo>
                  <a:lnTo>
                    <a:pt x="109731" y="97568"/>
                  </a:lnTo>
                  <a:close/>
                </a:path>
              </a:pathLst>
            </a:custGeom>
            <a:solidFill>
              <a:srgbClr val="668539"/>
            </a:solidFill>
          </p:spPr>
          <p:txBody>
            <a:bodyPr wrap="square" lIns="0" tIns="0" rIns="0" bIns="0" rtlCol="0"/>
            <a:lstStyle/>
            <a:p>
              <a:endParaRPr/>
            </a:p>
          </p:txBody>
        </p:sp>
        <p:sp>
          <p:nvSpPr>
            <p:cNvPr id="37" name="object 37"/>
            <p:cNvSpPr/>
            <p:nvPr/>
          </p:nvSpPr>
          <p:spPr>
            <a:xfrm>
              <a:off x="7135341" y="4807866"/>
              <a:ext cx="157480" cy="241935"/>
            </a:xfrm>
            <a:custGeom>
              <a:avLst/>
              <a:gdLst/>
              <a:ahLst/>
              <a:cxnLst/>
              <a:rect l="l" t="t" r="r" b="b"/>
              <a:pathLst>
                <a:path w="157479" h="241935">
                  <a:moveTo>
                    <a:pt x="157337" y="241319"/>
                  </a:moveTo>
                  <a:lnTo>
                    <a:pt x="0" y="241319"/>
                  </a:lnTo>
                  <a:lnTo>
                    <a:pt x="0" y="0"/>
                  </a:lnTo>
                  <a:lnTo>
                    <a:pt x="157337" y="0"/>
                  </a:lnTo>
                  <a:lnTo>
                    <a:pt x="157337" y="241319"/>
                  </a:lnTo>
                  <a:close/>
                </a:path>
              </a:pathLst>
            </a:custGeom>
            <a:solidFill>
              <a:srgbClr val="4B9279"/>
            </a:solidFill>
          </p:spPr>
          <p:txBody>
            <a:bodyPr wrap="square" lIns="0" tIns="0" rIns="0" bIns="0" rtlCol="0"/>
            <a:lstStyle/>
            <a:p>
              <a:endParaRPr/>
            </a:p>
          </p:txBody>
        </p:sp>
        <p:sp>
          <p:nvSpPr>
            <p:cNvPr id="38" name="object 38"/>
            <p:cNvSpPr/>
            <p:nvPr/>
          </p:nvSpPr>
          <p:spPr>
            <a:xfrm>
              <a:off x="7124275" y="4807872"/>
              <a:ext cx="176530" cy="34290"/>
            </a:xfrm>
            <a:custGeom>
              <a:avLst/>
              <a:gdLst/>
              <a:ahLst/>
              <a:cxnLst/>
              <a:rect l="l" t="t" r="r" b="b"/>
              <a:pathLst>
                <a:path w="176529" h="34289">
                  <a:moveTo>
                    <a:pt x="0" y="33786"/>
                  </a:moveTo>
                  <a:lnTo>
                    <a:pt x="176498" y="33786"/>
                  </a:lnTo>
                  <a:lnTo>
                    <a:pt x="176498" y="0"/>
                  </a:lnTo>
                  <a:lnTo>
                    <a:pt x="0" y="0"/>
                  </a:lnTo>
                  <a:lnTo>
                    <a:pt x="0" y="33786"/>
                  </a:lnTo>
                  <a:close/>
                </a:path>
              </a:pathLst>
            </a:custGeom>
            <a:solidFill>
              <a:srgbClr val="346468"/>
            </a:solidFill>
          </p:spPr>
          <p:txBody>
            <a:bodyPr wrap="square" lIns="0" tIns="0" rIns="0" bIns="0" rtlCol="0"/>
            <a:lstStyle/>
            <a:p>
              <a:endParaRPr/>
            </a:p>
          </p:txBody>
        </p:sp>
        <p:sp>
          <p:nvSpPr>
            <p:cNvPr id="39" name="object 39"/>
            <p:cNvSpPr/>
            <p:nvPr/>
          </p:nvSpPr>
          <p:spPr>
            <a:xfrm>
              <a:off x="6986701" y="4851157"/>
              <a:ext cx="954405" cy="860425"/>
            </a:xfrm>
            <a:custGeom>
              <a:avLst/>
              <a:gdLst/>
              <a:ahLst/>
              <a:cxnLst/>
              <a:rect l="l" t="t" r="r" b="b"/>
              <a:pathLst>
                <a:path w="954404" h="860425">
                  <a:moveTo>
                    <a:pt x="477092" y="0"/>
                  </a:moveTo>
                  <a:lnTo>
                    <a:pt x="954099" y="232120"/>
                  </a:lnTo>
                  <a:lnTo>
                    <a:pt x="954099" y="860243"/>
                  </a:lnTo>
                  <a:lnTo>
                    <a:pt x="0" y="860243"/>
                  </a:lnTo>
                  <a:lnTo>
                    <a:pt x="0" y="232120"/>
                  </a:lnTo>
                  <a:lnTo>
                    <a:pt x="477092" y="0"/>
                  </a:lnTo>
                  <a:close/>
                </a:path>
              </a:pathLst>
            </a:custGeom>
            <a:solidFill>
              <a:srgbClr val="4B9279"/>
            </a:solidFill>
          </p:spPr>
          <p:txBody>
            <a:bodyPr wrap="square" lIns="0" tIns="0" rIns="0" bIns="0" rtlCol="0"/>
            <a:lstStyle/>
            <a:p>
              <a:endParaRPr/>
            </a:p>
          </p:txBody>
        </p:sp>
        <p:sp>
          <p:nvSpPr>
            <p:cNvPr id="40" name="object 40"/>
            <p:cNvSpPr/>
            <p:nvPr/>
          </p:nvSpPr>
          <p:spPr>
            <a:xfrm>
              <a:off x="7463621" y="4851071"/>
              <a:ext cx="477520" cy="861060"/>
            </a:xfrm>
            <a:custGeom>
              <a:avLst/>
              <a:gdLst/>
              <a:ahLst/>
              <a:cxnLst/>
              <a:rect l="l" t="t" r="r" b="b"/>
              <a:pathLst>
                <a:path w="477520" h="861060">
                  <a:moveTo>
                    <a:pt x="0" y="0"/>
                  </a:moveTo>
                  <a:lnTo>
                    <a:pt x="477178" y="232206"/>
                  </a:lnTo>
                  <a:lnTo>
                    <a:pt x="477178" y="860431"/>
                  </a:lnTo>
                  <a:lnTo>
                    <a:pt x="0" y="860431"/>
                  </a:lnTo>
                  <a:lnTo>
                    <a:pt x="0" y="0"/>
                  </a:lnTo>
                  <a:close/>
                </a:path>
              </a:pathLst>
            </a:custGeom>
            <a:solidFill>
              <a:srgbClr val="52B08D"/>
            </a:solidFill>
          </p:spPr>
          <p:txBody>
            <a:bodyPr wrap="square" lIns="0" tIns="0" rIns="0" bIns="0" rtlCol="0"/>
            <a:lstStyle/>
            <a:p>
              <a:endParaRPr/>
            </a:p>
          </p:txBody>
        </p:sp>
        <p:sp>
          <p:nvSpPr>
            <p:cNvPr id="41" name="object 41"/>
            <p:cNvSpPr/>
            <p:nvPr/>
          </p:nvSpPr>
          <p:spPr>
            <a:xfrm>
              <a:off x="6942867" y="4822490"/>
              <a:ext cx="1038225" cy="296545"/>
            </a:xfrm>
            <a:custGeom>
              <a:avLst/>
              <a:gdLst/>
              <a:ahLst/>
              <a:cxnLst/>
              <a:rect l="l" t="t" r="r" b="b"/>
              <a:pathLst>
                <a:path w="1038225" h="296545">
                  <a:moveTo>
                    <a:pt x="520926" y="0"/>
                  </a:moveTo>
                  <a:lnTo>
                    <a:pt x="1037891" y="250244"/>
                  </a:lnTo>
                  <a:lnTo>
                    <a:pt x="1015242" y="296521"/>
                  </a:lnTo>
                  <a:lnTo>
                    <a:pt x="520754" y="57255"/>
                  </a:lnTo>
                  <a:lnTo>
                    <a:pt x="401739" y="57255"/>
                  </a:lnTo>
                  <a:lnTo>
                    <a:pt x="520926" y="0"/>
                  </a:lnTo>
                  <a:close/>
                </a:path>
                <a:path w="1038225" h="296545">
                  <a:moveTo>
                    <a:pt x="401739" y="57255"/>
                  </a:moveTo>
                  <a:lnTo>
                    <a:pt x="520754" y="57255"/>
                  </a:lnTo>
                  <a:lnTo>
                    <a:pt x="22562" y="296521"/>
                  </a:lnTo>
                  <a:lnTo>
                    <a:pt x="0" y="250244"/>
                  </a:lnTo>
                  <a:lnTo>
                    <a:pt x="401739" y="57255"/>
                  </a:lnTo>
                  <a:close/>
                </a:path>
              </a:pathLst>
            </a:custGeom>
            <a:solidFill>
              <a:srgbClr val="346468"/>
            </a:solidFill>
          </p:spPr>
          <p:txBody>
            <a:bodyPr wrap="square" lIns="0" tIns="0" rIns="0" bIns="0" rtlCol="0"/>
            <a:lstStyle/>
            <a:p>
              <a:endParaRPr/>
            </a:p>
          </p:txBody>
        </p:sp>
        <p:sp>
          <p:nvSpPr>
            <p:cNvPr id="42" name="object 42"/>
            <p:cNvSpPr/>
            <p:nvPr/>
          </p:nvSpPr>
          <p:spPr>
            <a:xfrm>
              <a:off x="7596588" y="5169893"/>
              <a:ext cx="213995" cy="279400"/>
            </a:xfrm>
            <a:custGeom>
              <a:avLst/>
              <a:gdLst/>
              <a:ahLst/>
              <a:cxnLst/>
              <a:rect l="l" t="t" r="r" b="b"/>
              <a:pathLst>
                <a:path w="213995" h="279400">
                  <a:moveTo>
                    <a:pt x="213658" y="0"/>
                  </a:moveTo>
                  <a:lnTo>
                    <a:pt x="0" y="0"/>
                  </a:lnTo>
                  <a:lnTo>
                    <a:pt x="0" y="279304"/>
                  </a:lnTo>
                  <a:lnTo>
                    <a:pt x="213658" y="279304"/>
                  </a:lnTo>
                  <a:lnTo>
                    <a:pt x="213658" y="0"/>
                  </a:lnTo>
                  <a:close/>
                </a:path>
              </a:pathLst>
            </a:custGeom>
            <a:solidFill>
              <a:srgbClr val="346468"/>
            </a:solidFill>
          </p:spPr>
          <p:txBody>
            <a:bodyPr wrap="square" lIns="0" tIns="0" rIns="0" bIns="0" rtlCol="0"/>
            <a:lstStyle/>
            <a:p>
              <a:endParaRPr/>
            </a:p>
          </p:txBody>
        </p:sp>
        <p:sp>
          <p:nvSpPr>
            <p:cNvPr id="43" name="object 43"/>
            <p:cNvSpPr/>
            <p:nvPr/>
          </p:nvSpPr>
          <p:spPr>
            <a:xfrm>
              <a:off x="7612622"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4" name="object 44"/>
            <p:cNvSpPr/>
            <p:nvPr/>
          </p:nvSpPr>
          <p:spPr>
            <a:xfrm>
              <a:off x="7703331"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5" name="object 45"/>
            <p:cNvSpPr/>
            <p:nvPr/>
          </p:nvSpPr>
          <p:spPr>
            <a:xfrm>
              <a:off x="7603124" y="5309657"/>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46" name="object 46"/>
            <p:cNvSpPr/>
            <p:nvPr/>
          </p:nvSpPr>
          <p:spPr>
            <a:xfrm>
              <a:off x="7116093" y="5169893"/>
              <a:ext cx="213995" cy="279400"/>
            </a:xfrm>
            <a:custGeom>
              <a:avLst/>
              <a:gdLst/>
              <a:ahLst/>
              <a:cxnLst/>
              <a:rect l="l" t="t" r="r" b="b"/>
              <a:pathLst>
                <a:path w="213995" h="279400">
                  <a:moveTo>
                    <a:pt x="213701" y="279304"/>
                  </a:moveTo>
                  <a:lnTo>
                    <a:pt x="0" y="279304"/>
                  </a:lnTo>
                  <a:lnTo>
                    <a:pt x="0" y="0"/>
                  </a:lnTo>
                  <a:lnTo>
                    <a:pt x="213701" y="0"/>
                  </a:lnTo>
                  <a:lnTo>
                    <a:pt x="213701" y="279304"/>
                  </a:lnTo>
                  <a:close/>
                </a:path>
              </a:pathLst>
            </a:custGeom>
            <a:solidFill>
              <a:srgbClr val="346468"/>
            </a:solidFill>
          </p:spPr>
          <p:txBody>
            <a:bodyPr wrap="square" lIns="0" tIns="0" rIns="0" bIns="0" rtlCol="0"/>
            <a:lstStyle/>
            <a:p>
              <a:endParaRPr/>
            </a:p>
          </p:txBody>
        </p:sp>
        <p:sp>
          <p:nvSpPr>
            <p:cNvPr id="47" name="object 47"/>
            <p:cNvSpPr/>
            <p:nvPr/>
          </p:nvSpPr>
          <p:spPr>
            <a:xfrm>
              <a:off x="7132258" y="5184945"/>
              <a:ext cx="181610" cy="248920"/>
            </a:xfrm>
            <a:custGeom>
              <a:avLst/>
              <a:gdLst/>
              <a:ahLst/>
              <a:cxnLst/>
              <a:rect l="l" t="t" r="r" b="b"/>
              <a:pathLst>
                <a:path w="181609" h="248920">
                  <a:moveTo>
                    <a:pt x="181346" y="248790"/>
                  </a:moveTo>
                  <a:lnTo>
                    <a:pt x="0" y="248790"/>
                  </a:lnTo>
                  <a:lnTo>
                    <a:pt x="0" y="0"/>
                  </a:lnTo>
                  <a:lnTo>
                    <a:pt x="181346" y="0"/>
                  </a:lnTo>
                  <a:lnTo>
                    <a:pt x="181346" y="248790"/>
                  </a:lnTo>
                  <a:close/>
                </a:path>
              </a:pathLst>
            </a:custGeom>
            <a:solidFill>
              <a:srgbClr val="8FD1BA"/>
            </a:solidFill>
          </p:spPr>
          <p:txBody>
            <a:bodyPr wrap="square" lIns="0" tIns="0" rIns="0" bIns="0" rtlCol="0"/>
            <a:lstStyle/>
            <a:p>
              <a:endParaRPr/>
            </a:p>
          </p:txBody>
        </p:sp>
        <p:sp>
          <p:nvSpPr>
            <p:cNvPr id="48" name="object 48"/>
            <p:cNvSpPr/>
            <p:nvPr/>
          </p:nvSpPr>
          <p:spPr>
            <a:xfrm>
              <a:off x="7222966" y="5179520"/>
              <a:ext cx="0" cy="260350"/>
            </a:xfrm>
            <a:custGeom>
              <a:avLst/>
              <a:gdLst/>
              <a:ahLst/>
              <a:cxnLst/>
              <a:rect l="l" t="t" r="r" b="b"/>
              <a:pathLst>
                <a:path h="260350">
                  <a:moveTo>
                    <a:pt x="0" y="0"/>
                  </a:moveTo>
                  <a:lnTo>
                    <a:pt x="0" y="260153"/>
                  </a:lnTo>
                </a:path>
              </a:pathLst>
            </a:custGeom>
            <a:ln w="17825">
              <a:solidFill>
                <a:srgbClr val="346468"/>
              </a:solidFill>
            </a:ln>
          </p:spPr>
          <p:txBody>
            <a:bodyPr wrap="square" lIns="0" tIns="0" rIns="0" bIns="0" rtlCol="0"/>
            <a:lstStyle/>
            <a:p>
              <a:endParaRPr/>
            </a:p>
          </p:txBody>
        </p:sp>
        <p:sp>
          <p:nvSpPr>
            <p:cNvPr id="49" name="object 49"/>
            <p:cNvSpPr/>
            <p:nvPr/>
          </p:nvSpPr>
          <p:spPr>
            <a:xfrm>
              <a:off x="7122672" y="5309632"/>
              <a:ext cx="201930" cy="0"/>
            </a:xfrm>
            <a:custGeom>
              <a:avLst/>
              <a:gdLst/>
              <a:ahLst/>
              <a:cxnLst/>
              <a:rect l="l" t="t" r="r" b="b"/>
              <a:pathLst>
                <a:path w="201929">
                  <a:moveTo>
                    <a:pt x="0" y="0"/>
                  </a:moveTo>
                  <a:lnTo>
                    <a:pt x="201438" y="0"/>
                  </a:lnTo>
                </a:path>
              </a:pathLst>
            </a:custGeom>
            <a:ln w="17712">
              <a:solidFill>
                <a:srgbClr val="346468"/>
              </a:solidFill>
            </a:ln>
          </p:spPr>
          <p:txBody>
            <a:bodyPr wrap="square" lIns="0" tIns="0" rIns="0" bIns="0" rtlCol="0"/>
            <a:lstStyle/>
            <a:p>
              <a:endParaRPr/>
            </a:p>
          </p:txBody>
        </p:sp>
        <p:sp>
          <p:nvSpPr>
            <p:cNvPr id="50" name="object 50"/>
            <p:cNvSpPr/>
            <p:nvPr/>
          </p:nvSpPr>
          <p:spPr>
            <a:xfrm>
              <a:off x="7461813" y="4822490"/>
              <a:ext cx="519430" cy="297180"/>
            </a:xfrm>
            <a:custGeom>
              <a:avLst/>
              <a:gdLst/>
              <a:ahLst/>
              <a:cxnLst/>
              <a:rect l="l" t="t" r="r" b="b"/>
              <a:pathLst>
                <a:path w="519429" h="297179">
                  <a:moveTo>
                    <a:pt x="2066" y="0"/>
                  </a:moveTo>
                  <a:lnTo>
                    <a:pt x="518945" y="250244"/>
                  </a:lnTo>
                  <a:lnTo>
                    <a:pt x="496383" y="296624"/>
                  </a:lnTo>
                  <a:lnTo>
                    <a:pt x="1808" y="57255"/>
                  </a:lnTo>
                  <a:lnTo>
                    <a:pt x="0" y="57255"/>
                  </a:lnTo>
                  <a:lnTo>
                    <a:pt x="0" y="1026"/>
                  </a:lnTo>
                  <a:lnTo>
                    <a:pt x="2066" y="0"/>
                  </a:lnTo>
                  <a:close/>
                </a:path>
                <a:path w="519429" h="297179">
                  <a:moveTo>
                    <a:pt x="0" y="57255"/>
                  </a:moveTo>
                  <a:lnTo>
                    <a:pt x="1808" y="57255"/>
                  </a:lnTo>
                  <a:lnTo>
                    <a:pt x="0" y="57966"/>
                  </a:lnTo>
                  <a:lnTo>
                    <a:pt x="0" y="57255"/>
                  </a:lnTo>
                  <a:close/>
                </a:path>
              </a:pathLst>
            </a:custGeom>
            <a:solidFill>
              <a:srgbClr val="457981"/>
            </a:solidFill>
          </p:spPr>
          <p:txBody>
            <a:bodyPr wrap="square" lIns="0" tIns="0" rIns="0" bIns="0" rtlCol="0"/>
            <a:lstStyle/>
            <a:p>
              <a:endParaRPr/>
            </a:p>
          </p:txBody>
        </p:sp>
      </p:grpSp>
      <p:sp>
        <p:nvSpPr>
          <p:cNvPr id="90" name="object 55">
            <a:extLst>
              <a:ext uri="{FF2B5EF4-FFF2-40B4-BE49-F238E27FC236}">
                <a16:creationId xmlns:a16="http://schemas.microsoft.com/office/drawing/2014/main" id="{8B2FDB21-AE56-50D6-ABCA-6E4D78340A13}"/>
              </a:ext>
            </a:extLst>
          </p:cNvPr>
          <p:cNvSpPr txBox="1">
            <a:spLocks noGrp="1"/>
          </p:cNvSpPr>
          <p:nvPr>
            <p:ph type="title"/>
          </p:nvPr>
        </p:nvSpPr>
        <p:spPr>
          <a:xfrm>
            <a:off x="286553" y="47502"/>
            <a:ext cx="6023048" cy="505908"/>
          </a:xfrm>
          <a:prstGeom prst="rect">
            <a:avLst/>
          </a:prstGeom>
        </p:spPr>
        <p:txBody>
          <a:bodyPr vert="horz" wrap="square" lIns="0" tIns="13335" rIns="0" bIns="0" rtlCol="0">
            <a:spAutoFit/>
          </a:bodyPr>
          <a:lstStyle/>
          <a:p>
            <a:pPr marL="12700">
              <a:lnSpc>
                <a:spcPct val="100000"/>
              </a:lnSpc>
              <a:spcBef>
                <a:spcPts val="105"/>
              </a:spcBef>
            </a:pPr>
            <a:r>
              <a:rPr lang="en-US" sz="3200" b="1" spc="-5" dirty="0" err="1">
                <a:solidFill>
                  <a:srgbClr val="0070C0"/>
                </a:solidFill>
                <a:latin typeface="Myriad Pro" panose="020B0503030403020204" pitchFamily="34" charset="0"/>
                <a:cs typeface="Arial"/>
              </a:rPr>
              <a:t>Arahan</a:t>
            </a:r>
            <a:r>
              <a:rPr lang="en-US" sz="3200" b="1" spc="-5" dirty="0">
                <a:solidFill>
                  <a:srgbClr val="0070C0"/>
                </a:solidFill>
                <a:latin typeface="Myriad Pro" panose="020B0503030403020204" pitchFamily="34" charset="0"/>
                <a:cs typeface="Arial"/>
              </a:rPr>
              <a:t> General Manager (5/5)</a:t>
            </a:r>
            <a:endParaRPr sz="3200" dirty="0">
              <a:solidFill>
                <a:srgbClr val="0070C0"/>
              </a:solidFill>
              <a:latin typeface="Myriad Pro" panose="020B0503030403020204" pitchFamily="34" charset="0"/>
              <a:cs typeface="Arial"/>
            </a:endParaRPr>
          </a:p>
        </p:txBody>
      </p:sp>
      <p:sp>
        <p:nvSpPr>
          <p:cNvPr id="91" name="object 2">
            <a:extLst>
              <a:ext uri="{FF2B5EF4-FFF2-40B4-BE49-F238E27FC236}">
                <a16:creationId xmlns:a16="http://schemas.microsoft.com/office/drawing/2014/main" id="{BE145675-F6E6-2B27-983D-53C8E5C7D97F}"/>
              </a:ext>
            </a:extLst>
          </p:cNvPr>
          <p:cNvSpPr/>
          <p:nvPr/>
        </p:nvSpPr>
        <p:spPr>
          <a:xfrm>
            <a:off x="236887" y="485429"/>
            <a:ext cx="3295459" cy="307339"/>
          </a:xfrm>
          <a:prstGeom prst="rect">
            <a:avLst/>
          </a:prstGeom>
          <a:blipFill>
            <a:blip r:embed="rId8" cstate="print"/>
            <a:stretch>
              <a:fillRect/>
            </a:stretch>
          </a:blip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pic>
        <p:nvPicPr>
          <p:cNvPr id="94" name="Picture Placeholder 6">
            <a:extLst>
              <a:ext uri="{FF2B5EF4-FFF2-40B4-BE49-F238E27FC236}">
                <a16:creationId xmlns:a16="http://schemas.microsoft.com/office/drawing/2014/main" id="{24071709-3F52-E5C8-9430-5F7EFDD92E70}"/>
              </a:ext>
            </a:extLst>
          </p:cNvPr>
          <p:cNvPicPr>
            <a:picLocks noChangeAspect="1"/>
          </p:cNvPicPr>
          <p:nvPr/>
        </p:nvPicPr>
        <p:blipFill>
          <a:blip r:embed="rId9">
            <a:extLst>
              <a:ext uri="{28A0092B-C50C-407E-A947-70E740481C1C}">
                <a14:useLocalDpi xmlns:a14="http://schemas.microsoft.com/office/drawing/2010/main" val="0"/>
              </a:ext>
            </a:extLst>
          </a:blip>
          <a:srcRect t="10355" b="10355"/>
          <a:stretch>
            <a:fillRect/>
          </a:stretch>
        </p:blipFill>
        <p:spPr>
          <a:xfrm>
            <a:off x="9492827" y="0"/>
            <a:ext cx="2703618" cy="3215641"/>
          </a:xfrm>
          <a:custGeom>
            <a:avLst/>
            <a:gdLst>
              <a:gd name="connsiteX0" fmla="*/ 633447 w 3671812"/>
              <a:gd name="connsiteY0" fmla="*/ 0 h 4367196"/>
              <a:gd name="connsiteX1" fmla="*/ 3670621 w 3671812"/>
              <a:gd name="connsiteY1" fmla="*/ 0 h 4367196"/>
              <a:gd name="connsiteX2" fmla="*/ 3670621 w 3671812"/>
              <a:gd name="connsiteY2" fmla="*/ 3794608 h 4367196"/>
              <a:gd name="connsiteX3" fmla="*/ 3671812 w 3671812"/>
              <a:gd name="connsiteY3" fmla="*/ 3794608 h 4367196"/>
              <a:gd name="connsiteX4" fmla="*/ 3618749 w 3671812"/>
              <a:gd name="connsiteY4" fmla="*/ 3830597 h 4367196"/>
              <a:gd name="connsiteX5" fmla="*/ 3545617 w 3671812"/>
              <a:gd name="connsiteY5" fmla="*/ 3877302 h 4367196"/>
              <a:gd name="connsiteX6" fmla="*/ 3241186 w 3671812"/>
              <a:gd name="connsiteY6" fmla="*/ 4046935 h 4367196"/>
              <a:gd name="connsiteX7" fmla="*/ 3202069 w 3671812"/>
              <a:gd name="connsiteY7" fmla="*/ 4065940 h 4367196"/>
              <a:gd name="connsiteX8" fmla="*/ 3162782 w 3671812"/>
              <a:gd name="connsiteY8" fmla="*/ 4084137 h 4367196"/>
              <a:gd name="connsiteX9" fmla="*/ 3083187 w 3671812"/>
              <a:gd name="connsiteY9" fmla="*/ 4120126 h 4367196"/>
              <a:gd name="connsiteX10" fmla="*/ 2921958 w 3671812"/>
              <a:gd name="connsiteY10" fmla="*/ 4184825 h 4367196"/>
              <a:gd name="connsiteX11" fmla="*/ 2758687 w 3671812"/>
              <a:gd name="connsiteY11" fmla="*/ 4241033 h 4367196"/>
              <a:gd name="connsiteX12" fmla="*/ 2676031 w 3671812"/>
              <a:gd name="connsiteY12" fmla="*/ 4265497 h 4367196"/>
              <a:gd name="connsiteX13" fmla="*/ 2634703 w 3671812"/>
              <a:gd name="connsiteY13" fmla="*/ 4277022 h 4367196"/>
              <a:gd name="connsiteX14" fmla="*/ 2593205 w 3671812"/>
              <a:gd name="connsiteY14" fmla="*/ 4287738 h 4367196"/>
              <a:gd name="connsiteX15" fmla="*/ 2551877 w 3671812"/>
              <a:gd name="connsiteY15" fmla="*/ 4298251 h 4367196"/>
              <a:gd name="connsiteX16" fmla="*/ 2530618 w 3671812"/>
              <a:gd name="connsiteY16" fmla="*/ 4303508 h 4367196"/>
              <a:gd name="connsiteX17" fmla="*/ 2509529 w 3671812"/>
              <a:gd name="connsiteY17" fmla="*/ 4307754 h 4367196"/>
              <a:gd name="connsiteX18" fmla="*/ 2425683 w 3671812"/>
              <a:gd name="connsiteY18" fmla="*/ 4324737 h 4367196"/>
              <a:gd name="connsiteX19" fmla="*/ 2340816 w 3671812"/>
              <a:gd name="connsiteY19" fmla="*/ 4338486 h 4367196"/>
              <a:gd name="connsiteX20" fmla="*/ 2298468 w 3671812"/>
              <a:gd name="connsiteY20" fmla="*/ 4344956 h 4367196"/>
              <a:gd name="connsiteX21" fmla="*/ 2255949 w 3671812"/>
              <a:gd name="connsiteY21" fmla="*/ 4349202 h 4367196"/>
              <a:gd name="connsiteX22" fmla="*/ 2213601 w 3671812"/>
              <a:gd name="connsiteY22" fmla="*/ 4354459 h 4367196"/>
              <a:gd name="connsiteX23" fmla="*/ 2171253 w 3671812"/>
              <a:gd name="connsiteY23" fmla="*/ 4358704 h 4367196"/>
              <a:gd name="connsiteX24" fmla="*/ 2086386 w 3671812"/>
              <a:gd name="connsiteY24" fmla="*/ 4363961 h 4367196"/>
              <a:gd name="connsiteX25" fmla="*/ 2043868 w 3671812"/>
              <a:gd name="connsiteY25" fmla="*/ 4365174 h 4367196"/>
              <a:gd name="connsiteX26" fmla="*/ 2001519 w 3671812"/>
              <a:gd name="connsiteY26" fmla="*/ 4366185 h 4367196"/>
              <a:gd name="connsiteX27" fmla="*/ 1959171 w 3671812"/>
              <a:gd name="connsiteY27" fmla="*/ 4367196 h 4367196"/>
              <a:gd name="connsiteX28" fmla="*/ 1916652 w 3671812"/>
              <a:gd name="connsiteY28" fmla="*/ 4366185 h 4367196"/>
              <a:gd name="connsiteX29" fmla="*/ 1874304 w 3671812"/>
              <a:gd name="connsiteY29" fmla="*/ 4365174 h 4367196"/>
              <a:gd name="connsiteX30" fmla="*/ 1831786 w 3671812"/>
              <a:gd name="connsiteY30" fmla="*/ 4362950 h 4367196"/>
              <a:gd name="connsiteX31" fmla="*/ 1748110 w 3671812"/>
              <a:gd name="connsiteY31" fmla="*/ 4356683 h 4367196"/>
              <a:gd name="connsiteX32" fmla="*/ 1664263 w 3671812"/>
              <a:gd name="connsiteY32" fmla="*/ 4345967 h 4367196"/>
              <a:gd name="connsiteX33" fmla="*/ 1622935 w 3671812"/>
              <a:gd name="connsiteY33" fmla="*/ 4340710 h 4367196"/>
              <a:gd name="connsiteX34" fmla="*/ 1581608 w 3671812"/>
              <a:gd name="connsiteY34" fmla="*/ 4333229 h 4367196"/>
              <a:gd name="connsiteX35" fmla="*/ 1540110 w 3671812"/>
              <a:gd name="connsiteY35" fmla="*/ 4325748 h 4367196"/>
              <a:gd name="connsiteX36" fmla="*/ 1520041 w 3671812"/>
              <a:gd name="connsiteY36" fmla="*/ 4321502 h 4367196"/>
              <a:gd name="connsiteX37" fmla="*/ 1499802 w 3671812"/>
              <a:gd name="connsiteY37" fmla="*/ 4316246 h 4367196"/>
              <a:gd name="connsiteX38" fmla="*/ 1419357 w 3671812"/>
              <a:gd name="connsiteY38" fmla="*/ 4296229 h 4367196"/>
              <a:gd name="connsiteX39" fmla="*/ 1339763 w 3671812"/>
              <a:gd name="connsiteY39" fmla="*/ 4271765 h 4367196"/>
              <a:gd name="connsiteX40" fmla="*/ 1300476 w 3671812"/>
              <a:gd name="connsiteY40" fmla="*/ 4259027 h 4367196"/>
              <a:gd name="connsiteX41" fmla="*/ 1261189 w 3671812"/>
              <a:gd name="connsiteY41" fmla="*/ 4244268 h 4367196"/>
              <a:gd name="connsiteX42" fmla="*/ 1222072 w 3671812"/>
              <a:gd name="connsiteY42" fmla="*/ 4229306 h 4367196"/>
              <a:gd name="connsiteX43" fmla="*/ 1202854 w 3671812"/>
              <a:gd name="connsiteY43" fmla="*/ 4221825 h 4367196"/>
              <a:gd name="connsiteX44" fmla="*/ 1183805 w 3671812"/>
              <a:gd name="connsiteY44" fmla="*/ 4213333 h 4367196"/>
              <a:gd name="connsiteX45" fmla="*/ 1107442 w 3671812"/>
              <a:gd name="connsiteY45" fmla="*/ 4179568 h 4367196"/>
              <a:gd name="connsiteX46" fmla="*/ 1034311 w 3671812"/>
              <a:gd name="connsiteY46" fmla="*/ 4141355 h 4367196"/>
              <a:gd name="connsiteX47" fmla="*/ 998255 w 3671812"/>
              <a:gd name="connsiteY47" fmla="*/ 4121137 h 4367196"/>
              <a:gd name="connsiteX48" fmla="*/ 962200 w 3671812"/>
              <a:gd name="connsiteY48" fmla="*/ 4099908 h 4367196"/>
              <a:gd name="connsiteX49" fmla="*/ 926144 w 3671812"/>
              <a:gd name="connsiteY49" fmla="*/ 4078678 h 4367196"/>
              <a:gd name="connsiteX50" fmla="*/ 908116 w 3671812"/>
              <a:gd name="connsiteY50" fmla="*/ 4068165 h 4367196"/>
              <a:gd name="connsiteX51" fmla="*/ 891109 w 3671812"/>
              <a:gd name="connsiteY51" fmla="*/ 4056438 h 4367196"/>
              <a:gd name="connsiteX52" fmla="*/ 822229 w 3671812"/>
              <a:gd name="connsiteY52" fmla="*/ 4008722 h 4367196"/>
              <a:gd name="connsiteX53" fmla="*/ 789405 w 3671812"/>
              <a:gd name="connsiteY53" fmla="*/ 3983247 h 4367196"/>
              <a:gd name="connsiteX54" fmla="*/ 756410 w 3671812"/>
              <a:gd name="connsiteY54" fmla="*/ 3957772 h 4367196"/>
              <a:gd name="connsiteX55" fmla="*/ 723586 w 3671812"/>
              <a:gd name="connsiteY55" fmla="*/ 3932296 h 4367196"/>
              <a:gd name="connsiteX56" fmla="*/ 691782 w 3671812"/>
              <a:gd name="connsiteY56" fmla="*/ 3904799 h 4367196"/>
              <a:gd name="connsiteX57" fmla="*/ 462693 w 3671812"/>
              <a:gd name="connsiteY57" fmla="*/ 3663997 h 4367196"/>
              <a:gd name="connsiteX58" fmla="*/ 144486 w 3671812"/>
              <a:gd name="connsiteY58" fmla="*/ 3072201 h 4367196"/>
              <a:gd name="connsiteX59" fmla="*/ 8767 w 3671812"/>
              <a:gd name="connsiteY59" fmla="*/ 2395690 h 4367196"/>
              <a:gd name="connsiteX60" fmla="*/ 1454 w 3671812"/>
              <a:gd name="connsiteY60" fmla="*/ 2045708 h 4367196"/>
              <a:gd name="connsiteX61" fmla="*/ 31046 w 3671812"/>
              <a:gd name="connsiteY61" fmla="*/ 1694715 h 4367196"/>
              <a:gd name="connsiteX62" fmla="*/ 184793 w 3671812"/>
              <a:gd name="connsiteY62" fmla="*/ 1000007 h 4367196"/>
              <a:gd name="connsiteX63" fmla="*/ 633447 w 3671812"/>
              <a:gd name="connsiteY63" fmla="*/ 0 h 436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71812" h="4367196">
                <a:moveTo>
                  <a:pt x="633447" y="0"/>
                </a:moveTo>
                <a:lnTo>
                  <a:pt x="3670621" y="0"/>
                </a:lnTo>
                <a:lnTo>
                  <a:pt x="3670621" y="3794608"/>
                </a:lnTo>
                <a:lnTo>
                  <a:pt x="3671812" y="3794608"/>
                </a:lnTo>
                <a:cubicBezTo>
                  <a:pt x="3654805" y="3806133"/>
                  <a:pt x="3636777" y="3818870"/>
                  <a:pt x="3618749" y="3830597"/>
                </a:cubicBezTo>
                <a:lnTo>
                  <a:pt x="3545617" y="3877302"/>
                </a:lnTo>
                <a:cubicBezTo>
                  <a:pt x="3446975" y="3937755"/>
                  <a:pt x="3346291" y="3995984"/>
                  <a:pt x="3241186" y="4046935"/>
                </a:cubicBezTo>
                <a:lnTo>
                  <a:pt x="3202069" y="4065940"/>
                </a:lnTo>
                <a:lnTo>
                  <a:pt x="3162782" y="4084137"/>
                </a:lnTo>
                <a:cubicBezTo>
                  <a:pt x="3136250" y="4095662"/>
                  <a:pt x="3109719" y="4108399"/>
                  <a:pt x="3083187" y="4120126"/>
                </a:cubicBezTo>
                <a:cubicBezTo>
                  <a:pt x="3030124" y="4142366"/>
                  <a:pt x="2976041" y="4165820"/>
                  <a:pt x="2921958" y="4184825"/>
                </a:cubicBezTo>
                <a:cubicBezTo>
                  <a:pt x="2867874" y="4206055"/>
                  <a:pt x="2812770" y="4223038"/>
                  <a:pt x="2758687" y="4241033"/>
                </a:cubicBezTo>
                <a:lnTo>
                  <a:pt x="2676031" y="4265497"/>
                </a:lnTo>
                <a:cubicBezTo>
                  <a:pt x="2662255" y="4269743"/>
                  <a:pt x="2648479" y="4273787"/>
                  <a:pt x="2634703" y="4277022"/>
                </a:cubicBezTo>
                <a:lnTo>
                  <a:pt x="2593205" y="4287738"/>
                </a:lnTo>
                <a:lnTo>
                  <a:pt x="2551877" y="4298251"/>
                </a:lnTo>
                <a:lnTo>
                  <a:pt x="2530618" y="4303508"/>
                </a:lnTo>
                <a:lnTo>
                  <a:pt x="2509529" y="4307754"/>
                </a:lnTo>
                <a:lnTo>
                  <a:pt x="2425683" y="4324737"/>
                </a:lnTo>
                <a:cubicBezTo>
                  <a:pt x="2397110" y="4329994"/>
                  <a:pt x="2369558" y="4334240"/>
                  <a:pt x="2340816" y="4338486"/>
                </a:cubicBezTo>
                <a:lnTo>
                  <a:pt x="2298468" y="4344956"/>
                </a:lnTo>
                <a:lnTo>
                  <a:pt x="2255949" y="4349202"/>
                </a:lnTo>
                <a:lnTo>
                  <a:pt x="2213601" y="4354459"/>
                </a:lnTo>
                <a:cubicBezTo>
                  <a:pt x="2199825" y="4355470"/>
                  <a:pt x="2185029" y="4357694"/>
                  <a:pt x="2171253" y="4358704"/>
                </a:cubicBezTo>
                <a:lnTo>
                  <a:pt x="2086386" y="4363961"/>
                </a:lnTo>
                <a:cubicBezTo>
                  <a:pt x="2072610" y="4365174"/>
                  <a:pt x="2057644" y="4365174"/>
                  <a:pt x="2043868" y="4365174"/>
                </a:cubicBezTo>
                <a:lnTo>
                  <a:pt x="2001519" y="4366185"/>
                </a:lnTo>
                <a:lnTo>
                  <a:pt x="1959171" y="4367196"/>
                </a:lnTo>
                <a:lnTo>
                  <a:pt x="1916652" y="4366185"/>
                </a:lnTo>
                <a:lnTo>
                  <a:pt x="1874304" y="4365174"/>
                </a:lnTo>
                <a:cubicBezTo>
                  <a:pt x="1860528" y="4365174"/>
                  <a:pt x="1845562" y="4363961"/>
                  <a:pt x="1831786" y="4362950"/>
                </a:cubicBezTo>
                <a:lnTo>
                  <a:pt x="1748110" y="4356683"/>
                </a:lnTo>
                <a:cubicBezTo>
                  <a:pt x="1720558" y="4354459"/>
                  <a:pt x="1692836" y="4349202"/>
                  <a:pt x="1664263" y="4345967"/>
                </a:cubicBezTo>
                <a:cubicBezTo>
                  <a:pt x="1650487" y="4343945"/>
                  <a:pt x="1636711" y="4342732"/>
                  <a:pt x="1622935" y="4340710"/>
                </a:cubicBezTo>
                <a:lnTo>
                  <a:pt x="1581608" y="4333229"/>
                </a:lnTo>
                <a:lnTo>
                  <a:pt x="1540110" y="4325748"/>
                </a:lnTo>
                <a:lnTo>
                  <a:pt x="1520041" y="4321502"/>
                </a:lnTo>
                <a:lnTo>
                  <a:pt x="1499802" y="4316246"/>
                </a:lnTo>
                <a:lnTo>
                  <a:pt x="1419357" y="4296229"/>
                </a:lnTo>
                <a:cubicBezTo>
                  <a:pt x="1392826" y="4288748"/>
                  <a:pt x="1366294" y="4280257"/>
                  <a:pt x="1339763" y="4271765"/>
                </a:cubicBezTo>
                <a:cubicBezTo>
                  <a:pt x="1327007" y="4267519"/>
                  <a:pt x="1313231" y="4264284"/>
                  <a:pt x="1300476" y="4259027"/>
                </a:cubicBezTo>
                <a:lnTo>
                  <a:pt x="1261189" y="4244268"/>
                </a:lnTo>
                <a:lnTo>
                  <a:pt x="1222072" y="4229306"/>
                </a:lnTo>
                <a:cubicBezTo>
                  <a:pt x="1215609" y="4227284"/>
                  <a:pt x="1209316" y="4225060"/>
                  <a:pt x="1202854" y="4221825"/>
                </a:cubicBezTo>
                <a:lnTo>
                  <a:pt x="1183805" y="4213333"/>
                </a:lnTo>
                <a:lnTo>
                  <a:pt x="1107442" y="4179568"/>
                </a:lnTo>
                <a:cubicBezTo>
                  <a:pt x="1083122" y="4166831"/>
                  <a:pt x="1058631" y="4154093"/>
                  <a:pt x="1034311" y="4141355"/>
                </a:cubicBezTo>
                <a:cubicBezTo>
                  <a:pt x="1022576" y="4134886"/>
                  <a:pt x="1009990" y="4128618"/>
                  <a:pt x="998255" y="4121137"/>
                </a:cubicBezTo>
                <a:lnTo>
                  <a:pt x="962200" y="4099908"/>
                </a:lnTo>
                <a:lnTo>
                  <a:pt x="926144" y="4078678"/>
                </a:lnTo>
                <a:lnTo>
                  <a:pt x="908116" y="4068165"/>
                </a:lnTo>
                <a:lnTo>
                  <a:pt x="891109" y="4056438"/>
                </a:lnTo>
                <a:lnTo>
                  <a:pt x="822229" y="4008722"/>
                </a:lnTo>
                <a:cubicBezTo>
                  <a:pt x="810494" y="4001241"/>
                  <a:pt x="799949" y="3991739"/>
                  <a:pt x="789405" y="3983247"/>
                </a:cubicBezTo>
                <a:lnTo>
                  <a:pt x="756410" y="3957772"/>
                </a:lnTo>
                <a:lnTo>
                  <a:pt x="723586" y="3932296"/>
                </a:lnTo>
                <a:cubicBezTo>
                  <a:pt x="713042" y="3923804"/>
                  <a:pt x="702327" y="3914302"/>
                  <a:pt x="691782" y="3904799"/>
                </a:cubicBezTo>
                <a:cubicBezTo>
                  <a:pt x="607936" y="3831608"/>
                  <a:pt x="531573" y="3750936"/>
                  <a:pt x="462693" y="3663997"/>
                </a:cubicBezTo>
                <a:cubicBezTo>
                  <a:pt x="324934" y="3489107"/>
                  <a:pt x="218808" y="3287528"/>
                  <a:pt x="144486" y="3072201"/>
                </a:cubicBezTo>
                <a:cubicBezTo>
                  <a:pt x="70334" y="2857076"/>
                  <a:pt x="25774" y="2628001"/>
                  <a:pt x="8767" y="2395690"/>
                </a:cubicBezTo>
                <a:cubicBezTo>
                  <a:pt x="263" y="2279029"/>
                  <a:pt x="-1778" y="2162369"/>
                  <a:pt x="1454" y="2045708"/>
                </a:cubicBezTo>
                <a:cubicBezTo>
                  <a:pt x="5706" y="1928036"/>
                  <a:pt x="15230" y="1812387"/>
                  <a:pt x="31046" y="1694715"/>
                </a:cubicBezTo>
                <a:cubicBezTo>
                  <a:pt x="62850" y="1460382"/>
                  <a:pt x="114893" y="1227061"/>
                  <a:pt x="184793" y="1000007"/>
                </a:cubicBezTo>
                <a:cubicBezTo>
                  <a:pt x="292960" y="651238"/>
                  <a:pt x="443645" y="313993"/>
                  <a:pt x="633447" y="0"/>
                </a:cubicBezTo>
                <a:close/>
              </a:path>
            </a:pathLst>
          </a:custGeom>
          <a:solidFill>
            <a:srgbClr val="00687D"/>
          </a:solidFill>
        </p:spPr>
      </p:pic>
      <p:sp>
        <p:nvSpPr>
          <p:cNvPr id="95" name="Rounded Rectangle 16">
            <a:extLst>
              <a:ext uri="{FF2B5EF4-FFF2-40B4-BE49-F238E27FC236}">
                <a16:creationId xmlns:a16="http://schemas.microsoft.com/office/drawing/2014/main" id="{55B05BFF-BEB8-47F0-D9C2-2CA625AC842A}"/>
              </a:ext>
            </a:extLst>
          </p:cNvPr>
          <p:cNvSpPr/>
          <p:nvPr/>
        </p:nvSpPr>
        <p:spPr>
          <a:xfrm>
            <a:off x="10006440" y="2157685"/>
            <a:ext cx="2027775" cy="766779"/>
          </a:xfrm>
          <a:prstGeom prst="roundRect">
            <a:avLst/>
          </a:prstGeom>
          <a:solidFill>
            <a:schemeClr val="accent1">
              <a:lumMod val="60000"/>
              <a:lumOff val="40000"/>
              <a:alpha val="7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700" b="1" u="sng"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SUDJARWO</a:t>
            </a:r>
          </a:p>
          <a:p>
            <a:pPr algn="ctr"/>
            <a:r>
              <a:rPr lang="en-US" sz="1700" b="1" dirty="0">
                <a:ln w="0"/>
                <a:solidFill>
                  <a:schemeClr val="bg1"/>
                </a:solidFill>
                <a:effectLst>
                  <a:outerShdw blurRad="38100" dist="19050" dir="2700000" algn="tl" rotWithShape="0">
                    <a:schemeClr val="dk1">
                      <a:alpha val="40000"/>
                    </a:schemeClr>
                  </a:outerShdw>
                </a:effectLst>
                <a:latin typeface="Myriad Pro" panose="020B0503030403020204" pitchFamily="34" charset="0"/>
              </a:rPr>
              <a:t>GM PLN UIW NTB</a:t>
            </a:r>
          </a:p>
        </p:txBody>
      </p:sp>
      <p:sp>
        <p:nvSpPr>
          <p:cNvPr id="15" name="Rectangle 14">
            <a:extLst>
              <a:ext uri="{FF2B5EF4-FFF2-40B4-BE49-F238E27FC236}">
                <a16:creationId xmlns:a16="http://schemas.microsoft.com/office/drawing/2014/main" id="{3E03E1DD-7EE2-34C8-9A51-E68F9ADC1D2C}"/>
              </a:ext>
            </a:extLst>
          </p:cNvPr>
          <p:cNvSpPr/>
          <p:nvPr/>
        </p:nvSpPr>
        <p:spPr>
          <a:xfrm>
            <a:off x="286553" y="845409"/>
            <a:ext cx="8801994" cy="4992514"/>
          </a:xfrm>
          <a:prstGeom prst="rect">
            <a:avLst/>
          </a:prstGeom>
          <a:solidFill>
            <a:srgbClr val="00687D"/>
          </a:solidFill>
          <a:ln>
            <a:solidFill>
              <a:srgbClr val="006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8" name="Picture 17" descr="A picture containing high&#10;&#10;Description automatically generated">
            <a:extLst>
              <a:ext uri="{FF2B5EF4-FFF2-40B4-BE49-F238E27FC236}">
                <a16:creationId xmlns:a16="http://schemas.microsoft.com/office/drawing/2014/main" id="{76142B2B-D96E-B881-9604-A5F2ECBB2131}"/>
              </a:ext>
            </a:extLst>
          </p:cNvPr>
          <p:cNvPicPr>
            <a:picLocks noChangeAspect="1"/>
          </p:cNvPicPr>
          <p:nvPr/>
        </p:nvPicPr>
        <p:blipFill>
          <a:blip r:embed="rId10"/>
          <a:stretch>
            <a:fillRect/>
          </a:stretch>
        </p:blipFill>
        <p:spPr>
          <a:xfrm>
            <a:off x="9143616" y="3505217"/>
            <a:ext cx="3006866" cy="2741416"/>
          </a:xfrm>
          <a:prstGeom prst="rect">
            <a:avLst/>
          </a:prstGeom>
        </p:spPr>
      </p:pic>
      <p:pic>
        <p:nvPicPr>
          <p:cNvPr id="51" name="Video Komitmen">
            <a:hlinkClick r:id="" action="ppaction://media"/>
            <a:extLst>
              <a:ext uri="{FF2B5EF4-FFF2-40B4-BE49-F238E27FC236}">
                <a16:creationId xmlns:a16="http://schemas.microsoft.com/office/drawing/2014/main" id="{CEFA208C-1405-434A-5700-F0292AD428AF}"/>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344057" y="905229"/>
            <a:ext cx="8693075" cy="4889855"/>
          </a:xfrm>
          <a:prstGeom prst="rect">
            <a:avLst/>
          </a:prstGeom>
        </p:spPr>
      </p:pic>
      <p:sp>
        <p:nvSpPr>
          <p:cNvPr id="52" name="Rectangle 51">
            <a:extLst>
              <a:ext uri="{FF2B5EF4-FFF2-40B4-BE49-F238E27FC236}">
                <a16:creationId xmlns:a16="http://schemas.microsoft.com/office/drawing/2014/main" id="{C7CD1C77-8880-E718-DEE4-861222A38B51}"/>
              </a:ext>
            </a:extLst>
          </p:cNvPr>
          <p:cNvSpPr/>
          <p:nvPr/>
        </p:nvSpPr>
        <p:spPr>
          <a:xfrm>
            <a:off x="286553" y="5837923"/>
            <a:ext cx="3135958" cy="415650"/>
          </a:xfrm>
          <a:prstGeom prst="rect">
            <a:avLst/>
          </a:prstGeom>
          <a:solidFill>
            <a:srgbClr val="00687D"/>
          </a:solidFill>
          <a:ln>
            <a:solidFill>
              <a:srgbClr val="006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FFF00"/>
                </a:solidFill>
                <a:latin typeface="Myriad Pro" panose="020B0503030403020204" pitchFamily="34" charset="0"/>
              </a:rPr>
              <a:t>Video </a:t>
            </a:r>
            <a:r>
              <a:rPr lang="en-US" b="1" dirty="0" err="1">
                <a:solidFill>
                  <a:srgbClr val="FFFF00"/>
                </a:solidFill>
                <a:latin typeface="Myriad Pro" panose="020B0503030403020204" pitchFamily="34" charset="0"/>
              </a:rPr>
              <a:t>Komitmen</a:t>
            </a:r>
            <a:r>
              <a:rPr lang="en-US" b="1" dirty="0">
                <a:solidFill>
                  <a:srgbClr val="FFFF00"/>
                </a:solidFill>
                <a:latin typeface="Myriad Pro" panose="020B0503030403020204" pitchFamily="34" charset="0"/>
              </a:rPr>
              <a:t> </a:t>
            </a:r>
            <a:r>
              <a:rPr lang="en-US" b="1" dirty="0" err="1">
                <a:solidFill>
                  <a:srgbClr val="FFFF00"/>
                </a:solidFill>
                <a:latin typeface="Myriad Pro" panose="020B0503030403020204" pitchFamily="34" charset="0"/>
              </a:rPr>
              <a:t>Manajemen</a:t>
            </a:r>
            <a:endParaRPr lang="en-ID" b="1" dirty="0">
              <a:solidFill>
                <a:srgbClr val="FFFF00"/>
              </a:solidFill>
              <a:latin typeface="Myriad Pro" panose="020B0503030403020204" pitchFamily="34" charset="0"/>
            </a:endParaRPr>
          </a:p>
        </p:txBody>
      </p:sp>
      <p:sp>
        <p:nvSpPr>
          <p:cNvPr id="53" name="Right Triangle 52">
            <a:extLst>
              <a:ext uri="{FF2B5EF4-FFF2-40B4-BE49-F238E27FC236}">
                <a16:creationId xmlns:a16="http://schemas.microsoft.com/office/drawing/2014/main" id="{32489CF0-4A1B-06C1-C368-0FB327CA4A1D}"/>
              </a:ext>
            </a:extLst>
          </p:cNvPr>
          <p:cNvSpPr/>
          <p:nvPr/>
        </p:nvSpPr>
        <p:spPr>
          <a:xfrm rot="5400000">
            <a:off x="3419379" y="5849385"/>
            <a:ext cx="401007" cy="378088"/>
          </a:xfrm>
          <a:prstGeom prst="rtTriangle">
            <a:avLst/>
          </a:prstGeom>
          <a:solidFill>
            <a:srgbClr val="00687D"/>
          </a:solidFill>
          <a:ln>
            <a:solidFill>
              <a:srgbClr val="006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01305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729"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1"/>
                </p:tgtEl>
              </p:cMediaNode>
            </p:video>
            <p:seq concurrent="1" nextAc="seek">
              <p:cTn id="8" restart="whenNotActive" fill="hold" evtFilter="cancelBubble" nodeType="interactiveSeq">
                <p:stCondLst>
                  <p:cond evt="onClick" delay="0">
                    <p:tgtEl>
                      <p:spTgt spid="5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1"/>
                                        </p:tgtEl>
                                      </p:cBhvr>
                                    </p:cmd>
                                  </p:childTnLst>
                                </p:cTn>
                              </p:par>
                            </p:childTnLst>
                          </p:cTn>
                        </p:par>
                      </p:childTnLst>
                    </p:cTn>
                  </p:par>
                </p:childTnLst>
              </p:cTn>
              <p:nextCondLst>
                <p:cond evt="onClick" delay="0">
                  <p:tgtEl>
                    <p:spTgt spid="5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AB81A-3E6D-0BD9-C007-AE27E645A1FE}"/>
              </a:ext>
            </a:extLst>
          </p:cNvPr>
          <p:cNvSpPr>
            <a:spLocks noGrp="1"/>
          </p:cNvSpPr>
          <p:nvPr>
            <p:ph type="title"/>
          </p:nvPr>
        </p:nvSpPr>
        <p:spPr/>
        <p:txBody>
          <a:bodyPr/>
          <a:lstStyle/>
          <a:p>
            <a:r>
              <a:rPr lang="en-US" dirty="0" err="1"/>
              <a:t>Implementasi</a:t>
            </a:r>
            <a:r>
              <a:rPr lang="en-US" dirty="0"/>
              <a:t> SMAP</a:t>
            </a:r>
            <a:endParaRPr lang="en-ID" dirty="0"/>
          </a:p>
        </p:txBody>
      </p:sp>
      <p:sp>
        <p:nvSpPr>
          <p:cNvPr id="3" name="Text Placeholder 2">
            <a:extLst>
              <a:ext uri="{FF2B5EF4-FFF2-40B4-BE49-F238E27FC236}">
                <a16:creationId xmlns:a16="http://schemas.microsoft.com/office/drawing/2014/main" id="{9560C36E-7EB7-258A-A73E-68E49ED6F7A7}"/>
              </a:ext>
            </a:extLst>
          </p:cNvPr>
          <p:cNvSpPr>
            <a:spLocks noGrp="1"/>
          </p:cNvSpPr>
          <p:nvPr>
            <p:ph type="body" sz="quarter" idx="11"/>
          </p:nvPr>
        </p:nvSpPr>
        <p:spPr/>
        <p:txBody>
          <a:bodyPr/>
          <a:lstStyle/>
          <a:p>
            <a:r>
              <a:rPr lang="en-US" dirty="0"/>
              <a:t>02</a:t>
            </a:r>
            <a:endParaRPr lang="en-ID" dirty="0"/>
          </a:p>
        </p:txBody>
      </p:sp>
      <p:sp>
        <p:nvSpPr>
          <p:cNvPr id="4" name="Text Placeholder 3">
            <a:extLst>
              <a:ext uri="{FF2B5EF4-FFF2-40B4-BE49-F238E27FC236}">
                <a16:creationId xmlns:a16="http://schemas.microsoft.com/office/drawing/2014/main" id="{5572BFD9-DAFD-E89A-8C05-70AB548054DB}"/>
              </a:ext>
            </a:extLst>
          </p:cNvPr>
          <p:cNvSpPr>
            <a:spLocks noGrp="1"/>
          </p:cNvSpPr>
          <p:nvPr>
            <p:ph type="body" sz="quarter" idx="12"/>
          </p:nvPr>
        </p:nvSpPr>
        <p:spPr/>
        <p:txBody>
          <a:bodyPr/>
          <a:lstStyle/>
          <a:p>
            <a:r>
              <a:rPr lang="en-US" dirty="0"/>
              <a:t>SMAP, Fraud, Conflict of Interest (COI), </a:t>
            </a:r>
            <a:r>
              <a:rPr lang="en-US" dirty="0" err="1"/>
              <a:t>Gratifikasi</a:t>
            </a:r>
            <a:r>
              <a:rPr lang="en-US" dirty="0"/>
              <a:t>, 4 No’s, WBS, IDD</a:t>
            </a:r>
            <a:endParaRPr lang="en-ID" dirty="0"/>
          </a:p>
        </p:txBody>
      </p:sp>
    </p:spTree>
    <p:extLst>
      <p:ext uri="{BB962C8B-B14F-4D97-AF65-F5344CB8AC3E}">
        <p14:creationId xmlns:p14="http://schemas.microsoft.com/office/powerpoint/2010/main" val="911029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2E0BE6-623D-B3AB-8C5F-31453239BFF8}"/>
              </a:ext>
            </a:extLst>
          </p:cNvPr>
          <p:cNvSpPr>
            <a:spLocks noGrp="1"/>
          </p:cNvSpPr>
          <p:nvPr>
            <p:ph type="title"/>
          </p:nvPr>
        </p:nvSpPr>
        <p:spPr/>
        <p:txBody>
          <a:bodyPr/>
          <a:lstStyle/>
          <a:p>
            <a:r>
              <a:rPr lang="en-ID" dirty="0" err="1"/>
              <a:t>Manfaat</a:t>
            </a:r>
            <a:r>
              <a:rPr lang="en-ID" dirty="0"/>
              <a:t> </a:t>
            </a:r>
            <a:r>
              <a:rPr lang="en-ID" dirty="0" err="1"/>
              <a:t>Penerapan</a:t>
            </a:r>
            <a:r>
              <a:rPr lang="en-ID" dirty="0"/>
              <a:t> SMAP</a:t>
            </a:r>
          </a:p>
        </p:txBody>
      </p:sp>
      <p:sp>
        <p:nvSpPr>
          <p:cNvPr id="6" name="Text Placeholder 5">
            <a:extLst>
              <a:ext uri="{FF2B5EF4-FFF2-40B4-BE49-F238E27FC236}">
                <a16:creationId xmlns:a16="http://schemas.microsoft.com/office/drawing/2014/main" id="{D818AED3-24B7-BDCC-62A9-B63D3E8FAC42}"/>
              </a:ext>
            </a:extLst>
          </p:cNvPr>
          <p:cNvSpPr>
            <a:spLocks noGrp="1"/>
          </p:cNvSpPr>
          <p:nvPr>
            <p:ph type="body" sz="quarter" idx="12"/>
          </p:nvPr>
        </p:nvSpPr>
        <p:spPr/>
        <p:txBody>
          <a:bodyPr/>
          <a:lstStyle/>
          <a:p>
            <a:endParaRPr lang="en-ID"/>
          </a:p>
        </p:txBody>
      </p:sp>
      <p:sp>
        <p:nvSpPr>
          <p:cNvPr id="8" name="Slide Number Placeholder 4">
            <a:extLst>
              <a:ext uri="{FF2B5EF4-FFF2-40B4-BE49-F238E27FC236}">
                <a16:creationId xmlns:a16="http://schemas.microsoft.com/office/drawing/2014/main" id="{5D88EE52-B7A9-45B8-19DD-81CD98102C4C}"/>
              </a:ext>
            </a:extLst>
          </p:cNvPr>
          <p:cNvSpPr txBox="1">
            <a:spLocks/>
          </p:cNvSpPr>
          <p:nvPr/>
        </p:nvSpPr>
        <p:spPr>
          <a:xfrm>
            <a:off x="12080875" y="6564313"/>
            <a:ext cx="111125" cy="96837"/>
          </a:xfrm>
        </p:spPr>
        <p:txBody>
          <a:bodyPr/>
          <a:lstStyle>
            <a:defPPr>
              <a:defRPr lang="en-US"/>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9pPr>
          </a:lstStyle>
          <a:p>
            <a:fld id="{8B680765-40E2-AC40-8F5D-C6BB6AC8B5D5}" type="slidenum">
              <a:rPr lang="en-GB" smtClean="0"/>
              <a:pPr/>
              <a:t>10</a:t>
            </a:fld>
            <a:endParaRPr lang="en-GB"/>
          </a:p>
        </p:txBody>
      </p:sp>
      <p:pic>
        <p:nvPicPr>
          <p:cNvPr id="9" name="Graphic 519">
            <a:extLst>
              <a:ext uri="{FF2B5EF4-FFF2-40B4-BE49-F238E27FC236}">
                <a16:creationId xmlns:a16="http://schemas.microsoft.com/office/drawing/2014/main" id="{214419A3-D0C2-0FCF-7F5B-AFB037AF7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0906" y="2171615"/>
            <a:ext cx="3942971" cy="2960504"/>
          </a:xfrm>
          <a:prstGeom prst="rect">
            <a:avLst/>
          </a:prstGeom>
        </p:spPr>
      </p:pic>
      <p:grpSp>
        <p:nvGrpSpPr>
          <p:cNvPr id="10" name="Group 9">
            <a:extLst>
              <a:ext uri="{FF2B5EF4-FFF2-40B4-BE49-F238E27FC236}">
                <a16:creationId xmlns:a16="http://schemas.microsoft.com/office/drawing/2014/main" id="{23D249E4-C856-C7CE-53FC-7F7305435640}"/>
              </a:ext>
            </a:extLst>
          </p:cNvPr>
          <p:cNvGrpSpPr>
            <a:grpSpLocks noChangeAspect="1"/>
          </p:cNvGrpSpPr>
          <p:nvPr/>
        </p:nvGrpSpPr>
        <p:grpSpPr>
          <a:xfrm>
            <a:off x="8256947" y="2846046"/>
            <a:ext cx="2737140" cy="553553"/>
            <a:chOff x="8705413" y="2684505"/>
            <a:chExt cx="3029387" cy="612656"/>
          </a:xfrm>
        </p:grpSpPr>
        <p:sp>
          <p:nvSpPr>
            <p:cNvPr id="11" name="TextBox 10">
              <a:extLst>
                <a:ext uri="{FF2B5EF4-FFF2-40B4-BE49-F238E27FC236}">
                  <a16:creationId xmlns:a16="http://schemas.microsoft.com/office/drawing/2014/main" id="{4F1B9C71-B67D-06D4-4EFB-87D1AEBF2D69}"/>
                </a:ext>
              </a:extLst>
            </p:cNvPr>
            <p:cNvSpPr txBox="1"/>
            <p:nvPr/>
          </p:nvSpPr>
          <p:spPr>
            <a:xfrm>
              <a:off x="9475368" y="2895600"/>
              <a:ext cx="2259432" cy="270553"/>
            </a:xfrm>
            <a:prstGeom prst="rect">
              <a:avLst/>
            </a:prstGeom>
            <a:noFill/>
          </p:spPr>
          <p:txBody>
            <a:bodyPr wrap="square" lIns="0" tIns="33047" rIns="0" bIns="0" rtlCol="0">
              <a:spAutoFit/>
            </a:bodyPr>
            <a:lstStyle/>
            <a:p>
              <a:pPr>
                <a:lnSpc>
                  <a:spcPct val="85000"/>
                </a:lnSpc>
                <a:spcAft>
                  <a:spcPts val="542"/>
                </a:spcAft>
                <a:buClr>
                  <a:srgbClr val="FFE600"/>
                </a:buClr>
                <a:buSzPct val="70000"/>
              </a:pPr>
              <a:r>
                <a:rPr lang="en-US" sz="1600" dirty="0" err="1">
                  <a:solidFill>
                    <a:srgbClr val="808080">
                      <a:lumMod val="50000"/>
                    </a:srgbClr>
                  </a:solidFill>
                  <a:latin typeface="EYInterstate Light" panose="02000506000000020004" pitchFamily="2" charset="0"/>
                </a:rPr>
                <a:t>Keberlanjutan</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karir</a:t>
              </a:r>
              <a:endParaRPr lang="en-US" sz="1600" dirty="0">
                <a:solidFill>
                  <a:srgbClr val="808080">
                    <a:lumMod val="50000"/>
                  </a:srgbClr>
                </a:solidFill>
                <a:latin typeface="EYInterstate Light" panose="02000506000000020004" pitchFamily="2" charset="0"/>
              </a:endParaRPr>
            </a:p>
          </p:txBody>
        </p:sp>
        <p:pic>
          <p:nvPicPr>
            <p:cNvPr id="12" name="Graphic 522" descr="Briefcase">
              <a:extLst>
                <a:ext uri="{FF2B5EF4-FFF2-40B4-BE49-F238E27FC236}">
                  <a16:creationId xmlns:a16="http://schemas.microsoft.com/office/drawing/2014/main" id="{63DC7958-A250-73D9-E930-08ED122884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05413" y="2684505"/>
              <a:ext cx="612656" cy="612656"/>
            </a:xfrm>
            <a:prstGeom prst="rect">
              <a:avLst/>
            </a:prstGeom>
          </p:spPr>
        </p:pic>
      </p:grpSp>
      <p:grpSp>
        <p:nvGrpSpPr>
          <p:cNvPr id="13" name="Group 12">
            <a:extLst>
              <a:ext uri="{FF2B5EF4-FFF2-40B4-BE49-F238E27FC236}">
                <a16:creationId xmlns:a16="http://schemas.microsoft.com/office/drawing/2014/main" id="{D7502C81-F32A-F484-8AD5-38DB032DB46E}"/>
              </a:ext>
            </a:extLst>
          </p:cNvPr>
          <p:cNvGrpSpPr>
            <a:grpSpLocks noChangeAspect="1"/>
          </p:cNvGrpSpPr>
          <p:nvPr/>
        </p:nvGrpSpPr>
        <p:grpSpPr>
          <a:xfrm>
            <a:off x="1630630" y="4964548"/>
            <a:ext cx="2822808" cy="567211"/>
            <a:chOff x="538666" y="2724504"/>
            <a:chExt cx="3124202" cy="627773"/>
          </a:xfrm>
        </p:grpSpPr>
        <p:sp>
          <p:nvSpPr>
            <p:cNvPr id="14" name="TextBox 13">
              <a:extLst>
                <a:ext uri="{FF2B5EF4-FFF2-40B4-BE49-F238E27FC236}">
                  <a16:creationId xmlns:a16="http://schemas.microsoft.com/office/drawing/2014/main" id="{0E4110E3-FD8D-3E9A-1E6E-BD1736DCC6A9}"/>
                </a:ext>
              </a:extLst>
            </p:cNvPr>
            <p:cNvSpPr txBox="1"/>
            <p:nvPr/>
          </p:nvSpPr>
          <p:spPr>
            <a:xfrm>
              <a:off x="538666" y="2797213"/>
              <a:ext cx="2608466" cy="502188"/>
            </a:xfrm>
            <a:prstGeom prst="rect">
              <a:avLst/>
            </a:prstGeom>
            <a:noFill/>
          </p:spPr>
          <p:txBody>
            <a:bodyPr wrap="square" lIns="0" tIns="33047" rIns="0" bIns="0" rtlCol="0">
              <a:spAutoFit/>
            </a:bodyPr>
            <a:lstStyle/>
            <a:p>
              <a:pPr algn="r" defTabSz="826160">
                <a:lnSpc>
                  <a:spcPct val="85000"/>
                </a:lnSpc>
                <a:spcAft>
                  <a:spcPts val="542"/>
                </a:spcAft>
                <a:buClr>
                  <a:srgbClr val="FFE600"/>
                </a:buClr>
                <a:buSzPct val="70000"/>
                <a:defRPr/>
              </a:pPr>
              <a:r>
                <a:rPr lang="en-US" sz="1600" kern="0" dirty="0" err="1">
                  <a:solidFill>
                    <a:srgbClr val="808080">
                      <a:lumMod val="50000"/>
                    </a:srgbClr>
                  </a:solidFill>
                  <a:latin typeface="EYInterstate Light" panose="02000506000000020004" pitchFamily="2" charset="0"/>
                </a:rPr>
                <a:t>Meningkatkan</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kepercayaan</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pemangku</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kepentingan</a:t>
              </a:r>
              <a:endParaRPr lang="en-US" sz="1600" kern="0" dirty="0">
                <a:solidFill>
                  <a:srgbClr val="808080">
                    <a:lumMod val="50000"/>
                  </a:srgbClr>
                </a:solidFill>
                <a:latin typeface="EYInterstate Light" panose="02000506000000020004" pitchFamily="2" charset="0"/>
              </a:endParaRPr>
            </a:p>
          </p:txBody>
        </p:sp>
        <p:pic>
          <p:nvPicPr>
            <p:cNvPr id="15" name="Picture 6" descr="Confidence Icons - Download Free Vector Icons | Noun Project">
              <a:extLst>
                <a:ext uri="{FF2B5EF4-FFF2-40B4-BE49-F238E27FC236}">
                  <a16:creationId xmlns:a16="http://schemas.microsoft.com/office/drawing/2014/main" id="{5755B817-97C9-2A2D-2FDE-26FBB6A49FD2}"/>
                </a:ext>
              </a:extLst>
            </p:cNvPr>
            <p:cNvPicPr>
              <a:picLocks noChangeAspect="1" noChangeArrowheads="1"/>
            </p:cNvPicPr>
            <p:nvPr/>
          </p:nvPicPr>
          <p:blipFill rotWithShape="1">
            <a:blip r:embed="rId4" cstate="email">
              <a:duotone>
                <a:srgbClr val="999999">
                  <a:shade val="45000"/>
                  <a:satMod val="135000"/>
                </a:srgbClr>
                <a:prstClr val="white"/>
              </a:duotone>
              <a:extLst>
                <a:ext uri="{28A0092B-C50C-407E-A947-70E740481C1C}">
                  <a14:useLocalDpi xmlns:a14="http://schemas.microsoft.com/office/drawing/2010/main"/>
                </a:ext>
              </a:extLst>
            </a:blip>
            <a:srcRect l="26907" r="24544"/>
            <a:stretch/>
          </p:blipFill>
          <p:spPr bwMode="auto">
            <a:xfrm>
              <a:off x="3300965" y="2724504"/>
              <a:ext cx="361903" cy="627773"/>
            </a:xfrm>
            <a:prstGeom prst="rect">
              <a:avLst/>
            </a:prstGeom>
            <a:solidFill>
              <a:srgbClr val="808080"/>
            </a:solidFill>
          </p:spPr>
        </p:pic>
      </p:grpSp>
      <p:pic>
        <p:nvPicPr>
          <p:cNvPr id="16" name="Graphic 526" descr="Building">
            <a:extLst>
              <a:ext uri="{FF2B5EF4-FFF2-40B4-BE49-F238E27FC236}">
                <a16:creationId xmlns:a16="http://schemas.microsoft.com/office/drawing/2014/main" id="{35B1E5B9-F1A3-F656-7585-075D1099441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05500" y="3105626"/>
            <a:ext cx="826187" cy="826187"/>
          </a:xfrm>
          <a:prstGeom prst="rect">
            <a:avLst/>
          </a:prstGeom>
        </p:spPr>
      </p:pic>
      <p:grpSp>
        <p:nvGrpSpPr>
          <p:cNvPr id="17" name="Group 16">
            <a:extLst>
              <a:ext uri="{FF2B5EF4-FFF2-40B4-BE49-F238E27FC236}">
                <a16:creationId xmlns:a16="http://schemas.microsoft.com/office/drawing/2014/main" id="{59160067-47E4-8102-71D2-0ABC84E5A379}"/>
              </a:ext>
            </a:extLst>
          </p:cNvPr>
          <p:cNvGrpSpPr>
            <a:grpSpLocks noChangeAspect="1"/>
          </p:cNvGrpSpPr>
          <p:nvPr/>
        </p:nvGrpSpPr>
        <p:grpSpPr>
          <a:xfrm>
            <a:off x="8301731" y="3870982"/>
            <a:ext cx="2692356" cy="516101"/>
            <a:chOff x="8754979" y="3818873"/>
            <a:chExt cx="2979821" cy="571206"/>
          </a:xfrm>
        </p:grpSpPr>
        <p:sp>
          <p:nvSpPr>
            <p:cNvPr id="18" name="TextBox 17">
              <a:extLst>
                <a:ext uri="{FF2B5EF4-FFF2-40B4-BE49-F238E27FC236}">
                  <a16:creationId xmlns:a16="http://schemas.microsoft.com/office/drawing/2014/main" id="{D703494E-1CDF-2A68-3750-4CACA2498FB0}"/>
                </a:ext>
              </a:extLst>
            </p:cNvPr>
            <p:cNvSpPr txBox="1"/>
            <p:nvPr/>
          </p:nvSpPr>
          <p:spPr>
            <a:xfrm>
              <a:off x="9399169" y="3887891"/>
              <a:ext cx="2335631" cy="502188"/>
            </a:xfrm>
            <a:prstGeom prst="rect">
              <a:avLst/>
            </a:prstGeom>
            <a:noFill/>
          </p:spPr>
          <p:txBody>
            <a:bodyPr wrap="square" lIns="0" tIns="33047" rIns="0" bIns="0" rtlCol="0">
              <a:spAutoFit/>
            </a:bodyPr>
            <a:lstStyle/>
            <a:p>
              <a:pPr>
                <a:lnSpc>
                  <a:spcPct val="85000"/>
                </a:lnSpc>
                <a:spcAft>
                  <a:spcPts val="542"/>
                </a:spcAft>
                <a:buClr>
                  <a:srgbClr val="FFE600"/>
                </a:buClr>
                <a:buSzPct val="70000"/>
              </a:pPr>
              <a:r>
                <a:rPr lang="en-US" sz="1600" dirty="0" err="1">
                  <a:solidFill>
                    <a:srgbClr val="808080">
                      <a:lumMod val="50000"/>
                    </a:srgbClr>
                  </a:solidFill>
                  <a:latin typeface="EYInterstate Light" panose="02000506000000020004" pitchFamily="2" charset="0"/>
                </a:rPr>
                <a:t>Dapat</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terhindar</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dari</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hukuman</a:t>
              </a:r>
              <a:endParaRPr lang="en-US" sz="1600" dirty="0">
                <a:solidFill>
                  <a:srgbClr val="808080">
                    <a:lumMod val="50000"/>
                  </a:srgbClr>
                </a:solidFill>
                <a:latin typeface="EYInterstate Light" panose="02000506000000020004" pitchFamily="2" charset="0"/>
              </a:endParaRPr>
            </a:p>
          </p:txBody>
        </p:sp>
        <p:pic>
          <p:nvPicPr>
            <p:cNvPr id="19" name="Graphic 529" descr="Scales of justice">
              <a:extLst>
                <a:ext uri="{FF2B5EF4-FFF2-40B4-BE49-F238E27FC236}">
                  <a16:creationId xmlns:a16="http://schemas.microsoft.com/office/drawing/2014/main" id="{0AE88305-B571-CF64-D8CD-72C5B5099B8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54979" y="3818873"/>
              <a:ext cx="539093" cy="539093"/>
            </a:xfrm>
            <a:prstGeom prst="rect">
              <a:avLst/>
            </a:prstGeom>
          </p:spPr>
        </p:pic>
      </p:grpSp>
      <p:grpSp>
        <p:nvGrpSpPr>
          <p:cNvPr id="20" name="Group 19">
            <a:extLst>
              <a:ext uri="{FF2B5EF4-FFF2-40B4-BE49-F238E27FC236}">
                <a16:creationId xmlns:a16="http://schemas.microsoft.com/office/drawing/2014/main" id="{93438805-D9F9-8C53-9BB5-65C678733C9A}"/>
              </a:ext>
            </a:extLst>
          </p:cNvPr>
          <p:cNvGrpSpPr>
            <a:grpSpLocks noChangeAspect="1"/>
          </p:cNvGrpSpPr>
          <p:nvPr/>
        </p:nvGrpSpPr>
        <p:grpSpPr>
          <a:xfrm>
            <a:off x="7570582" y="1825254"/>
            <a:ext cx="3423505" cy="455574"/>
            <a:chOff x="7945765" y="1554720"/>
            <a:chExt cx="3789035" cy="504216"/>
          </a:xfrm>
        </p:grpSpPr>
        <p:sp>
          <p:nvSpPr>
            <p:cNvPr id="21" name="TextBox 20">
              <a:extLst>
                <a:ext uri="{FF2B5EF4-FFF2-40B4-BE49-F238E27FC236}">
                  <a16:creationId xmlns:a16="http://schemas.microsoft.com/office/drawing/2014/main" id="{976ABD78-54CC-B187-FF64-5A4E271C6D10}"/>
                </a:ext>
              </a:extLst>
            </p:cNvPr>
            <p:cNvSpPr txBox="1"/>
            <p:nvPr/>
          </p:nvSpPr>
          <p:spPr>
            <a:xfrm>
              <a:off x="8650796" y="1556748"/>
              <a:ext cx="3084004" cy="502188"/>
            </a:xfrm>
            <a:prstGeom prst="rect">
              <a:avLst/>
            </a:prstGeom>
            <a:noFill/>
          </p:spPr>
          <p:txBody>
            <a:bodyPr wrap="square" lIns="0" tIns="33047" rIns="0" bIns="0" rtlCol="0" anchor="ctr">
              <a:spAutoFit/>
            </a:bodyPr>
            <a:lstStyle/>
            <a:p>
              <a:pPr>
                <a:lnSpc>
                  <a:spcPct val="85000"/>
                </a:lnSpc>
                <a:spcAft>
                  <a:spcPts val="542"/>
                </a:spcAft>
                <a:buClr>
                  <a:srgbClr val="FFE600"/>
                </a:buClr>
                <a:buSzPct val="70000"/>
              </a:pPr>
              <a:r>
                <a:rPr lang="en-US" sz="1600" dirty="0" err="1">
                  <a:solidFill>
                    <a:srgbClr val="808080">
                      <a:lumMod val="50000"/>
                    </a:srgbClr>
                  </a:solidFill>
                  <a:latin typeface="EYInterstate Light" panose="02000506000000020004" pitchFamily="2" charset="0"/>
                </a:rPr>
                <a:t>Mempunyai</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panduan</a:t>
              </a:r>
              <a:r>
                <a:rPr lang="en-US" sz="1600" dirty="0">
                  <a:solidFill>
                    <a:srgbClr val="808080">
                      <a:lumMod val="50000"/>
                    </a:srgbClr>
                  </a:solidFill>
                  <a:latin typeface="EYInterstate Light" panose="02000506000000020004" pitchFamily="2" charset="0"/>
                </a:rPr>
                <a:t> yang </a:t>
              </a:r>
              <a:r>
                <a:rPr lang="en-US" sz="1600" dirty="0" err="1">
                  <a:solidFill>
                    <a:srgbClr val="808080">
                      <a:lumMod val="50000"/>
                    </a:srgbClr>
                  </a:solidFill>
                  <a:latin typeface="EYInterstate Light" panose="02000506000000020004" pitchFamily="2" charset="0"/>
                </a:rPr>
                <a:t>jelas</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dalam</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bersikap</a:t>
              </a:r>
              <a:r>
                <a:rPr lang="en-US" sz="1600" dirty="0">
                  <a:solidFill>
                    <a:srgbClr val="808080">
                      <a:lumMod val="50000"/>
                    </a:srgbClr>
                  </a:solidFill>
                  <a:latin typeface="EYInterstate Light" panose="02000506000000020004" pitchFamily="2" charset="0"/>
                </a:rPr>
                <a:t> dan </a:t>
              </a:r>
              <a:r>
                <a:rPr lang="en-US" sz="1600" dirty="0" err="1">
                  <a:solidFill>
                    <a:srgbClr val="808080">
                      <a:lumMod val="50000"/>
                    </a:srgbClr>
                  </a:solidFill>
                  <a:latin typeface="EYInterstate Light" panose="02000506000000020004" pitchFamily="2" charset="0"/>
                </a:rPr>
                <a:t>bertindak</a:t>
              </a:r>
              <a:r>
                <a:rPr lang="en-US" sz="1600" dirty="0">
                  <a:solidFill>
                    <a:srgbClr val="808080">
                      <a:lumMod val="50000"/>
                    </a:srgbClr>
                  </a:solidFill>
                  <a:latin typeface="EYInterstate Light" panose="02000506000000020004" pitchFamily="2" charset="0"/>
                </a:rPr>
                <a:t> </a:t>
              </a:r>
            </a:p>
          </p:txBody>
        </p:sp>
        <p:pic>
          <p:nvPicPr>
            <p:cNvPr id="22" name="Graphic 532" descr="Closed book">
              <a:extLst>
                <a:ext uri="{FF2B5EF4-FFF2-40B4-BE49-F238E27FC236}">
                  <a16:creationId xmlns:a16="http://schemas.microsoft.com/office/drawing/2014/main" id="{6E3BAF40-F774-8FB6-29A5-22DC58308CE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45765" y="1554720"/>
              <a:ext cx="670101" cy="496294"/>
            </a:xfrm>
            <a:prstGeom prst="rect">
              <a:avLst/>
            </a:prstGeom>
          </p:spPr>
        </p:pic>
      </p:grpSp>
      <p:grpSp>
        <p:nvGrpSpPr>
          <p:cNvPr id="23" name="Group 22">
            <a:extLst>
              <a:ext uri="{FF2B5EF4-FFF2-40B4-BE49-F238E27FC236}">
                <a16:creationId xmlns:a16="http://schemas.microsoft.com/office/drawing/2014/main" id="{13A7B1A4-6CB6-051C-5EA4-58F4DFC685E7}"/>
              </a:ext>
            </a:extLst>
          </p:cNvPr>
          <p:cNvGrpSpPr>
            <a:grpSpLocks noChangeAspect="1"/>
          </p:cNvGrpSpPr>
          <p:nvPr/>
        </p:nvGrpSpPr>
        <p:grpSpPr>
          <a:xfrm>
            <a:off x="1060503" y="2901555"/>
            <a:ext cx="2701029" cy="488035"/>
            <a:chOff x="1452642" y="5098657"/>
            <a:chExt cx="2989420" cy="540143"/>
          </a:xfrm>
        </p:grpSpPr>
        <p:sp>
          <p:nvSpPr>
            <p:cNvPr id="24" name="TextBox 23">
              <a:extLst>
                <a:ext uri="{FF2B5EF4-FFF2-40B4-BE49-F238E27FC236}">
                  <a16:creationId xmlns:a16="http://schemas.microsoft.com/office/drawing/2014/main" id="{10CE282A-6CBF-C1E7-04A4-3E1C71EB216F}"/>
                </a:ext>
              </a:extLst>
            </p:cNvPr>
            <p:cNvSpPr txBox="1"/>
            <p:nvPr/>
          </p:nvSpPr>
          <p:spPr>
            <a:xfrm>
              <a:off x="1452642" y="5115795"/>
              <a:ext cx="2401066" cy="502187"/>
            </a:xfrm>
            <a:prstGeom prst="rect">
              <a:avLst/>
            </a:prstGeom>
            <a:noFill/>
          </p:spPr>
          <p:txBody>
            <a:bodyPr wrap="square" lIns="0" tIns="33047" rIns="0" bIns="0" rtlCol="0">
              <a:spAutoFit/>
            </a:bodyPr>
            <a:lstStyle/>
            <a:p>
              <a:pPr algn="r" defTabSz="826160">
                <a:lnSpc>
                  <a:spcPct val="85000"/>
                </a:lnSpc>
                <a:spcAft>
                  <a:spcPts val="542"/>
                </a:spcAft>
                <a:buClr>
                  <a:srgbClr val="FFE600"/>
                </a:buClr>
                <a:buSzPct val="70000"/>
                <a:defRPr/>
              </a:pPr>
              <a:r>
                <a:rPr lang="en-US" sz="1600" kern="0" dirty="0" err="1">
                  <a:solidFill>
                    <a:srgbClr val="808080">
                      <a:lumMod val="50000"/>
                    </a:srgbClr>
                  </a:solidFill>
                  <a:latin typeface="EYInterstate Light" panose="02000506000000020004" pitchFamily="2" charset="0"/>
                </a:rPr>
                <a:t>Sebagai</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perlindungan</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terhadap</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tindakan</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hukum</a:t>
              </a:r>
              <a:endParaRPr lang="en-US" sz="1600" kern="0" dirty="0">
                <a:solidFill>
                  <a:srgbClr val="808080">
                    <a:lumMod val="50000"/>
                  </a:srgbClr>
                </a:solidFill>
                <a:latin typeface="EYInterstate Light" panose="02000506000000020004" pitchFamily="2" charset="0"/>
              </a:endParaRPr>
            </a:p>
          </p:txBody>
        </p:sp>
        <p:grpSp>
          <p:nvGrpSpPr>
            <p:cNvPr id="25" name="Group 24">
              <a:extLst>
                <a:ext uri="{FF2B5EF4-FFF2-40B4-BE49-F238E27FC236}">
                  <a16:creationId xmlns:a16="http://schemas.microsoft.com/office/drawing/2014/main" id="{BDD1B675-651C-38C4-AE75-A1901FC4F4DB}"/>
                </a:ext>
              </a:extLst>
            </p:cNvPr>
            <p:cNvGrpSpPr/>
            <p:nvPr/>
          </p:nvGrpSpPr>
          <p:grpSpPr>
            <a:xfrm>
              <a:off x="4006532" y="5098657"/>
              <a:ext cx="435530" cy="540143"/>
              <a:chOff x="3010694" y="5112499"/>
              <a:chExt cx="509410" cy="619841"/>
            </a:xfrm>
          </p:grpSpPr>
          <p:sp>
            <p:nvSpPr>
              <p:cNvPr id="26" name="Freeform 61">
                <a:extLst>
                  <a:ext uri="{FF2B5EF4-FFF2-40B4-BE49-F238E27FC236}">
                    <a16:creationId xmlns:a16="http://schemas.microsoft.com/office/drawing/2014/main" id="{DC479C67-37A9-6681-2EAF-909F60BFD37D}"/>
                  </a:ext>
                </a:extLst>
              </p:cNvPr>
              <p:cNvSpPr>
                <a:spLocks noEditPoints="1"/>
              </p:cNvSpPr>
              <p:nvPr/>
            </p:nvSpPr>
            <p:spPr bwMode="auto">
              <a:xfrm>
                <a:off x="3010694" y="5112499"/>
                <a:ext cx="509410" cy="619841"/>
              </a:xfrm>
              <a:custGeom>
                <a:avLst/>
                <a:gdLst>
                  <a:gd name="T0" fmla="*/ 166 w 572"/>
                  <a:gd name="T1" fmla="*/ 612 h 696"/>
                  <a:gd name="T2" fmla="*/ 148 w 572"/>
                  <a:gd name="T3" fmla="*/ 598 h 696"/>
                  <a:gd name="T4" fmla="*/ 112 w 572"/>
                  <a:gd name="T5" fmla="*/ 566 h 696"/>
                  <a:gd name="T6" fmla="*/ 82 w 572"/>
                  <a:gd name="T7" fmla="*/ 530 h 696"/>
                  <a:gd name="T8" fmla="*/ 56 w 572"/>
                  <a:gd name="T9" fmla="*/ 492 h 696"/>
                  <a:gd name="T10" fmla="*/ 34 w 572"/>
                  <a:gd name="T11" fmla="*/ 450 h 696"/>
                  <a:gd name="T12" fmla="*/ 18 w 572"/>
                  <a:gd name="T13" fmla="*/ 408 h 696"/>
                  <a:gd name="T14" fmla="*/ 6 w 572"/>
                  <a:gd name="T15" fmla="*/ 362 h 696"/>
                  <a:gd name="T16" fmla="*/ 0 w 572"/>
                  <a:gd name="T17" fmla="*/ 314 h 696"/>
                  <a:gd name="T18" fmla="*/ 0 w 572"/>
                  <a:gd name="T19" fmla="*/ 126 h 696"/>
                  <a:gd name="T20" fmla="*/ 54 w 572"/>
                  <a:gd name="T21" fmla="*/ 116 h 696"/>
                  <a:gd name="T22" fmla="*/ 100 w 572"/>
                  <a:gd name="T23" fmla="*/ 104 h 696"/>
                  <a:gd name="T24" fmla="*/ 146 w 572"/>
                  <a:gd name="T25" fmla="*/ 88 h 696"/>
                  <a:gd name="T26" fmla="*/ 188 w 572"/>
                  <a:gd name="T27" fmla="*/ 68 h 696"/>
                  <a:gd name="T28" fmla="*/ 230 w 572"/>
                  <a:gd name="T29" fmla="*/ 42 h 696"/>
                  <a:gd name="T30" fmla="*/ 340 w 572"/>
                  <a:gd name="T31" fmla="*/ 38 h 696"/>
                  <a:gd name="T32" fmla="*/ 360 w 572"/>
                  <a:gd name="T33" fmla="*/ 52 h 696"/>
                  <a:gd name="T34" fmla="*/ 400 w 572"/>
                  <a:gd name="T35" fmla="*/ 76 h 696"/>
                  <a:gd name="T36" fmla="*/ 444 w 572"/>
                  <a:gd name="T37" fmla="*/ 94 h 696"/>
                  <a:gd name="T38" fmla="*/ 490 w 572"/>
                  <a:gd name="T39" fmla="*/ 108 h 696"/>
                  <a:gd name="T40" fmla="*/ 572 w 572"/>
                  <a:gd name="T41" fmla="*/ 126 h 696"/>
                  <a:gd name="T42" fmla="*/ 572 w 572"/>
                  <a:gd name="T43" fmla="*/ 294 h 696"/>
                  <a:gd name="T44" fmla="*/ 570 w 572"/>
                  <a:gd name="T45" fmla="*/ 342 h 696"/>
                  <a:gd name="T46" fmla="*/ 562 w 572"/>
                  <a:gd name="T47" fmla="*/ 386 h 696"/>
                  <a:gd name="T48" fmla="*/ 548 w 572"/>
                  <a:gd name="T49" fmla="*/ 430 h 696"/>
                  <a:gd name="T50" fmla="*/ 530 w 572"/>
                  <a:gd name="T51" fmla="*/ 472 h 696"/>
                  <a:gd name="T52" fmla="*/ 506 w 572"/>
                  <a:gd name="T53" fmla="*/ 512 h 696"/>
                  <a:gd name="T54" fmla="*/ 478 w 572"/>
                  <a:gd name="T55" fmla="*/ 548 h 696"/>
                  <a:gd name="T56" fmla="*/ 446 w 572"/>
                  <a:gd name="T57" fmla="*/ 580 h 696"/>
                  <a:gd name="T58" fmla="*/ 410 w 572"/>
                  <a:gd name="T59" fmla="*/ 610 h 696"/>
                  <a:gd name="T60" fmla="*/ 176 w 572"/>
                  <a:gd name="T61" fmla="*/ 598 h 696"/>
                  <a:gd name="T62" fmla="*/ 400 w 572"/>
                  <a:gd name="T63" fmla="*/ 596 h 696"/>
                  <a:gd name="T64" fmla="*/ 416 w 572"/>
                  <a:gd name="T65" fmla="*/ 582 h 696"/>
                  <a:gd name="T66" fmla="*/ 450 w 572"/>
                  <a:gd name="T67" fmla="*/ 552 h 696"/>
                  <a:gd name="T68" fmla="*/ 478 w 572"/>
                  <a:gd name="T69" fmla="*/ 520 h 696"/>
                  <a:gd name="T70" fmla="*/ 502 w 572"/>
                  <a:gd name="T71" fmla="*/ 484 h 696"/>
                  <a:gd name="T72" fmla="*/ 524 w 572"/>
                  <a:gd name="T73" fmla="*/ 444 h 696"/>
                  <a:gd name="T74" fmla="*/ 538 w 572"/>
                  <a:gd name="T75" fmla="*/ 404 h 696"/>
                  <a:gd name="T76" fmla="*/ 548 w 572"/>
                  <a:gd name="T77" fmla="*/ 362 h 696"/>
                  <a:gd name="T78" fmla="*/ 554 w 572"/>
                  <a:gd name="T79" fmla="*/ 318 h 696"/>
                  <a:gd name="T80" fmla="*/ 554 w 572"/>
                  <a:gd name="T81" fmla="*/ 142 h 696"/>
                  <a:gd name="T82" fmla="*/ 510 w 572"/>
                  <a:gd name="T83" fmla="*/ 132 h 696"/>
                  <a:gd name="T84" fmla="*/ 462 w 572"/>
                  <a:gd name="T85" fmla="*/ 120 h 696"/>
                  <a:gd name="T86" fmla="*/ 416 w 572"/>
                  <a:gd name="T87" fmla="*/ 102 h 696"/>
                  <a:gd name="T88" fmla="*/ 370 w 572"/>
                  <a:gd name="T89" fmla="*/ 80 h 696"/>
                  <a:gd name="T90" fmla="*/ 328 w 572"/>
                  <a:gd name="T91" fmla="*/ 52 h 696"/>
                  <a:gd name="T92" fmla="*/ 240 w 572"/>
                  <a:gd name="T93" fmla="*/ 56 h 696"/>
                  <a:gd name="T94" fmla="*/ 218 w 572"/>
                  <a:gd name="T95" fmla="*/ 70 h 696"/>
                  <a:gd name="T96" fmla="*/ 176 w 572"/>
                  <a:gd name="T97" fmla="*/ 94 h 696"/>
                  <a:gd name="T98" fmla="*/ 130 w 572"/>
                  <a:gd name="T99" fmla="*/ 114 h 696"/>
                  <a:gd name="T100" fmla="*/ 82 w 572"/>
                  <a:gd name="T101" fmla="*/ 128 h 696"/>
                  <a:gd name="T102" fmla="*/ 18 w 572"/>
                  <a:gd name="T103" fmla="*/ 140 h 696"/>
                  <a:gd name="T104" fmla="*/ 18 w 572"/>
                  <a:gd name="T105" fmla="*/ 292 h 696"/>
                  <a:gd name="T106" fmla="*/ 20 w 572"/>
                  <a:gd name="T107" fmla="*/ 336 h 696"/>
                  <a:gd name="T108" fmla="*/ 28 w 572"/>
                  <a:gd name="T109" fmla="*/ 380 h 696"/>
                  <a:gd name="T110" fmla="*/ 42 w 572"/>
                  <a:gd name="T111" fmla="*/ 424 h 696"/>
                  <a:gd name="T112" fmla="*/ 60 w 572"/>
                  <a:gd name="T113" fmla="*/ 464 h 696"/>
                  <a:gd name="T114" fmla="*/ 82 w 572"/>
                  <a:gd name="T115" fmla="*/ 502 h 696"/>
                  <a:gd name="T116" fmla="*/ 110 w 572"/>
                  <a:gd name="T117" fmla="*/ 538 h 696"/>
                  <a:gd name="T118" fmla="*/ 142 w 572"/>
                  <a:gd name="T119" fmla="*/ 568 h 696"/>
                  <a:gd name="T120" fmla="*/ 176 w 572"/>
                  <a:gd name="T121" fmla="*/ 59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2" h="696">
                    <a:moveTo>
                      <a:pt x="286" y="696"/>
                    </a:moveTo>
                    <a:lnTo>
                      <a:pt x="166" y="612"/>
                    </a:lnTo>
                    <a:lnTo>
                      <a:pt x="166" y="612"/>
                    </a:lnTo>
                    <a:lnTo>
                      <a:pt x="148" y="598"/>
                    </a:lnTo>
                    <a:lnTo>
                      <a:pt x="130" y="582"/>
                    </a:lnTo>
                    <a:lnTo>
                      <a:pt x="112" y="566"/>
                    </a:lnTo>
                    <a:lnTo>
                      <a:pt x="96" y="548"/>
                    </a:lnTo>
                    <a:lnTo>
                      <a:pt x="82" y="530"/>
                    </a:lnTo>
                    <a:lnTo>
                      <a:pt x="68" y="512"/>
                    </a:lnTo>
                    <a:lnTo>
                      <a:pt x="56" y="492"/>
                    </a:lnTo>
                    <a:lnTo>
                      <a:pt x="44" y="472"/>
                    </a:lnTo>
                    <a:lnTo>
                      <a:pt x="34" y="450"/>
                    </a:lnTo>
                    <a:lnTo>
                      <a:pt x="26" y="430"/>
                    </a:lnTo>
                    <a:lnTo>
                      <a:pt x="18" y="408"/>
                    </a:lnTo>
                    <a:lnTo>
                      <a:pt x="12" y="384"/>
                    </a:lnTo>
                    <a:lnTo>
                      <a:pt x="6" y="362"/>
                    </a:lnTo>
                    <a:lnTo>
                      <a:pt x="2" y="338"/>
                    </a:lnTo>
                    <a:lnTo>
                      <a:pt x="0" y="314"/>
                    </a:lnTo>
                    <a:lnTo>
                      <a:pt x="0" y="292"/>
                    </a:lnTo>
                    <a:lnTo>
                      <a:pt x="0" y="126"/>
                    </a:lnTo>
                    <a:lnTo>
                      <a:pt x="54" y="116"/>
                    </a:lnTo>
                    <a:lnTo>
                      <a:pt x="54" y="116"/>
                    </a:lnTo>
                    <a:lnTo>
                      <a:pt x="78" y="110"/>
                    </a:lnTo>
                    <a:lnTo>
                      <a:pt x="100" y="104"/>
                    </a:lnTo>
                    <a:lnTo>
                      <a:pt x="124" y="96"/>
                    </a:lnTo>
                    <a:lnTo>
                      <a:pt x="146" y="88"/>
                    </a:lnTo>
                    <a:lnTo>
                      <a:pt x="168" y="78"/>
                    </a:lnTo>
                    <a:lnTo>
                      <a:pt x="188" y="68"/>
                    </a:lnTo>
                    <a:lnTo>
                      <a:pt x="210" y="56"/>
                    </a:lnTo>
                    <a:lnTo>
                      <a:pt x="230" y="42"/>
                    </a:lnTo>
                    <a:lnTo>
                      <a:pt x="288" y="0"/>
                    </a:lnTo>
                    <a:lnTo>
                      <a:pt x="340" y="38"/>
                    </a:lnTo>
                    <a:lnTo>
                      <a:pt x="340" y="38"/>
                    </a:lnTo>
                    <a:lnTo>
                      <a:pt x="360" y="52"/>
                    </a:lnTo>
                    <a:lnTo>
                      <a:pt x="380" y="64"/>
                    </a:lnTo>
                    <a:lnTo>
                      <a:pt x="400" y="76"/>
                    </a:lnTo>
                    <a:lnTo>
                      <a:pt x="422" y="86"/>
                    </a:lnTo>
                    <a:lnTo>
                      <a:pt x="444" y="94"/>
                    </a:lnTo>
                    <a:lnTo>
                      <a:pt x="468" y="102"/>
                    </a:lnTo>
                    <a:lnTo>
                      <a:pt x="490" y="108"/>
                    </a:lnTo>
                    <a:lnTo>
                      <a:pt x="514" y="114"/>
                    </a:lnTo>
                    <a:lnTo>
                      <a:pt x="572" y="126"/>
                    </a:lnTo>
                    <a:lnTo>
                      <a:pt x="572" y="294"/>
                    </a:lnTo>
                    <a:lnTo>
                      <a:pt x="572" y="294"/>
                    </a:lnTo>
                    <a:lnTo>
                      <a:pt x="572" y="318"/>
                    </a:lnTo>
                    <a:lnTo>
                      <a:pt x="570" y="342"/>
                    </a:lnTo>
                    <a:lnTo>
                      <a:pt x="566" y="364"/>
                    </a:lnTo>
                    <a:lnTo>
                      <a:pt x="562" y="386"/>
                    </a:lnTo>
                    <a:lnTo>
                      <a:pt x="556" y="408"/>
                    </a:lnTo>
                    <a:lnTo>
                      <a:pt x="548" y="430"/>
                    </a:lnTo>
                    <a:lnTo>
                      <a:pt x="540" y="452"/>
                    </a:lnTo>
                    <a:lnTo>
                      <a:pt x="530" y="472"/>
                    </a:lnTo>
                    <a:lnTo>
                      <a:pt x="518" y="492"/>
                    </a:lnTo>
                    <a:lnTo>
                      <a:pt x="506" y="512"/>
                    </a:lnTo>
                    <a:lnTo>
                      <a:pt x="492" y="530"/>
                    </a:lnTo>
                    <a:lnTo>
                      <a:pt x="478" y="548"/>
                    </a:lnTo>
                    <a:lnTo>
                      <a:pt x="462" y="564"/>
                    </a:lnTo>
                    <a:lnTo>
                      <a:pt x="446" y="580"/>
                    </a:lnTo>
                    <a:lnTo>
                      <a:pt x="428" y="596"/>
                    </a:lnTo>
                    <a:lnTo>
                      <a:pt x="410" y="610"/>
                    </a:lnTo>
                    <a:lnTo>
                      <a:pt x="286" y="696"/>
                    </a:lnTo>
                    <a:close/>
                    <a:moveTo>
                      <a:pt x="176" y="598"/>
                    </a:moveTo>
                    <a:lnTo>
                      <a:pt x="286" y="674"/>
                    </a:lnTo>
                    <a:lnTo>
                      <a:pt x="400" y="596"/>
                    </a:lnTo>
                    <a:lnTo>
                      <a:pt x="400" y="596"/>
                    </a:lnTo>
                    <a:lnTo>
                      <a:pt x="416" y="582"/>
                    </a:lnTo>
                    <a:lnTo>
                      <a:pt x="434" y="568"/>
                    </a:lnTo>
                    <a:lnTo>
                      <a:pt x="450" y="552"/>
                    </a:lnTo>
                    <a:lnTo>
                      <a:pt x="464" y="536"/>
                    </a:lnTo>
                    <a:lnTo>
                      <a:pt x="478" y="520"/>
                    </a:lnTo>
                    <a:lnTo>
                      <a:pt x="492" y="502"/>
                    </a:lnTo>
                    <a:lnTo>
                      <a:pt x="502" y="484"/>
                    </a:lnTo>
                    <a:lnTo>
                      <a:pt x="514" y="464"/>
                    </a:lnTo>
                    <a:lnTo>
                      <a:pt x="524" y="444"/>
                    </a:lnTo>
                    <a:lnTo>
                      <a:pt x="532" y="424"/>
                    </a:lnTo>
                    <a:lnTo>
                      <a:pt x="538" y="404"/>
                    </a:lnTo>
                    <a:lnTo>
                      <a:pt x="544" y="382"/>
                    </a:lnTo>
                    <a:lnTo>
                      <a:pt x="548" y="362"/>
                    </a:lnTo>
                    <a:lnTo>
                      <a:pt x="552" y="340"/>
                    </a:lnTo>
                    <a:lnTo>
                      <a:pt x="554" y="318"/>
                    </a:lnTo>
                    <a:lnTo>
                      <a:pt x="554" y="294"/>
                    </a:lnTo>
                    <a:lnTo>
                      <a:pt x="554" y="142"/>
                    </a:lnTo>
                    <a:lnTo>
                      <a:pt x="510" y="132"/>
                    </a:lnTo>
                    <a:lnTo>
                      <a:pt x="510" y="132"/>
                    </a:lnTo>
                    <a:lnTo>
                      <a:pt x="486" y="126"/>
                    </a:lnTo>
                    <a:lnTo>
                      <a:pt x="462" y="120"/>
                    </a:lnTo>
                    <a:lnTo>
                      <a:pt x="438" y="112"/>
                    </a:lnTo>
                    <a:lnTo>
                      <a:pt x="416" y="102"/>
                    </a:lnTo>
                    <a:lnTo>
                      <a:pt x="392" y="92"/>
                    </a:lnTo>
                    <a:lnTo>
                      <a:pt x="370" y="80"/>
                    </a:lnTo>
                    <a:lnTo>
                      <a:pt x="350" y="66"/>
                    </a:lnTo>
                    <a:lnTo>
                      <a:pt x="328" y="52"/>
                    </a:lnTo>
                    <a:lnTo>
                      <a:pt x="288" y="24"/>
                    </a:lnTo>
                    <a:lnTo>
                      <a:pt x="240" y="56"/>
                    </a:lnTo>
                    <a:lnTo>
                      <a:pt x="240" y="56"/>
                    </a:lnTo>
                    <a:lnTo>
                      <a:pt x="218" y="70"/>
                    </a:lnTo>
                    <a:lnTo>
                      <a:pt x="198" y="84"/>
                    </a:lnTo>
                    <a:lnTo>
                      <a:pt x="176" y="94"/>
                    </a:lnTo>
                    <a:lnTo>
                      <a:pt x="152" y="104"/>
                    </a:lnTo>
                    <a:lnTo>
                      <a:pt x="130" y="114"/>
                    </a:lnTo>
                    <a:lnTo>
                      <a:pt x="106" y="122"/>
                    </a:lnTo>
                    <a:lnTo>
                      <a:pt x="82" y="128"/>
                    </a:lnTo>
                    <a:lnTo>
                      <a:pt x="56" y="134"/>
                    </a:lnTo>
                    <a:lnTo>
                      <a:pt x="18" y="140"/>
                    </a:lnTo>
                    <a:lnTo>
                      <a:pt x="18" y="292"/>
                    </a:lnTo>
                    <a:lnTo>
                      <a:pt x="18" y="292"/>
                    </a:lnTo>
                    <a:lnTo>
                      <a:pt x="18" y="314"/>
                    </a:lnTo>
                    <a:lnTo>
                      <a:pt x="20" y="336"/>
                    </a:lnTo>
                    <a:lnTo>
                      <a:pt x="24" y="358"/>
                    </a:lnTo>
                    <a:lnTo>
                      <a:pt x="28" y="380"/>
                    </a:lnTo>
                    <a:lnTo>
                      <a:pt x="34" y="402"/>
                    </a:lnTo>
                    <a:lnTo>
                      <a:pt x="42" y="424"/>
                    </a:lnTo>
                    <a:lnTo>
                      <a:pt x="50" y="444"/>
                    </a:lnTo>
                    <a:lnTo>
                      <a:pt x="60" y="464"/>
                    </a:lnTo>
                    <a:lnTo>
                      <a:pt x="70" y="482"/>
                    </a:lnTo>
                    <a:lnTo>
                      <a:pt x="82" y="502"/>
                    </a:lnTo>
                    <a:lnTo>
                      <a:pt x="96" y="520"/>
                    </a:lnTo>
                    <a:lnTo>
                      <a:pt x="110" y="538"/>
                    </a:lnTo>
                    <a:lnTo>
                      <a:pt x="126" y="554"/>
                    </a:lnTo>
                    <a:lnTo>
                      <a:pt x="142" y="568"/>
                    </a:lnTo>
                    <a:lnTo>
                      <a:pt x="158" y="584"/>
                    </a:lnTo>
                    <a:lnTo>
                      <a:pt x="176" y="598"/>
                    </a:lnTo>
                    <a:lnTo>
                      <a:pt x="176" y="598"/>
                    </a:lnTo>
                    <a:close/>
                  </a:path>
                </a:pathLst>
              </a:custGeom>
              <a:solidFill>
                <a:srgbClr val="808080"/>
              </a:solid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626" kern="0">
                  <a:solidFill>
                    <a:srgbClr val="000000"/>
                  </a:solidFill>
                </a:endParaRPr>
              </a:p>
            </p:txBody>
          </p:sp>
          <p:sp>
            <p:nvSpPr>
              <p:cNvPr id="27" name="Freeform 62">
                <a:extLst>
                  <a:ext uri="{FF2B5EF4-FFF2-40B4-BE49-F238E27FC236}">
                    <a16:creationId xmlns:a16="http://schemas.microsoft.com/office/drawing/2014/main" id="{11E7F402-A514-BE99-7CCB-9D117207CA53}"/>
                  </a:ext>
                </a:extLst>
              </p:cNvPr>
              <p:cNvSpPr>
                <a:spLocks noEditPoints="1"/>
              </p:cNvSpPr>
              <p:nvPr/>
            </p:nvSpPr>
            <p:spPr bwMode="auto">
              <a:xfrm>
                <a:off x="3058785" y="5173057"/>
                <a:ext cx="413228" cy="500504"/>
              </a:xfrm>
              <a:custGeom>
                <a:avLst/>
                <a:gdLst>
                  <a:gd name="T0" fmla="*/ 144 w 464"/>
                  <a:gd name="T1" fmla="*/ 500 h 562"/>
                  <a:gd name="T2" fmla="*/ 128 w 464"/>
                  <a:gd name="T3" fmla="*/ 488 h 562"/>
                  <a:gd name="T4" fmla="*/ 96 w 464"/>
                  <a:gd name="T5" fmla="*/ 460 h 562"/>
                  <a:gd name="T6" fmla="*/ 70 w 464"/>
                  <a:gd name="T7" fmla="*/ 430 h 562"/>
                  <a:gd name="T8" fmla="*/ 38 w 464"/>
                  <a:gd name="T9" fmla="*/ 378 h 562"/>
                  <a:gd name="T10" fmla="*/ 16 w 464"/>
                  <a:gd name="T11" fmla="*/ 324 h 562"/>
                  <a:gd name="T12" fmla="*/ 6 w 464"/>
                  <a:gd name="T13" fmla="*/ 284 h 562"/>
                  <a:gd name="T14" fmla="*/ 0 w 464"/>
                  <a:gd name="T15" fmla="*/ 244 h 562"/>
                  <a:gd name="T16" fmla="*/ 0 w 464"/>
                  <a:gd name="T17" fmla="*/ 102 h 562"/>
                  <a:gd name="T18" fmla="*/ 10 w 464"/>
                  <a:gd name="T19" fmla="*/ 100 h 562"/>
                  <a:gd name="T20" fmla="*/ 62 w 464"/>
                  <a:gd name="T21" fmla="*/ 88 h 562"/>
                  <a:gd name="T22" fmla="*/ 112 w 464"/>
                  <a:gd name="T23" fmla="*/ 70 h 562"/>
                  <a:gd name="T24" fmla="*/ 160 w 464"/>
                  <a:gd name="T25" fmla="*/ 46 h 562"/>
                  <a:gd name="T26" fmla="*/ 206 w 464"/>
                  <a:gd name="T27" fmla="*/ 18 h 562"/>
                  <a:gd name="T28" fmla="*/ 254 w 464"/>
                  <a:gd name="T29" fmla="*/ 14 h 562"/>
                  <a:gd name="T30" fmla="*/ 276 w 464"/>
                  <a:gd name="T31" fmla="*/ 28 h 562"/>
                  <a:gd name="T32" fmla="*/ 322 w 464"/>
                  <a:gd name="T33" fmla="*/ 56 h 562"/>
                  <a:gd name="T34" fmla="*/ 372 w 464"/>
                  <a:gd name="T35" fmla="*/ 76 h 562"/>
                  <a:gd name="T36" fmla="*/ 422 w 464"/>
                  <a:gd name="T37" fmla="*/ 94 h 562"/>
                  <a:gd name="T38" fmla="*/ 464 w 464"/>
                  <a:gd name="T39" fmla="*/ 102 h 562"/>
                  <a:gd name="T40" fmla="*/ 464 w 464"/>
                  <a:gd name="T41" fmla="*/ 226 h 562"/>
                  <a:gd name="T42" fmla="*/ 462 w 464"/>
                  <a:gd name="T43" fmla="*/ 266 h 562"/>
                  <a:gd name="T44" fmla="*/ 444 w 464"/>
                  <a:gd name="T45" fmla="*/ 344 h 562"/>
                  <a:gd name="T46" fmla="*/ 408 w 464"/>
                  <a:gd name="T47" fmla="*/ 414 h 562"/>
                  <a:gd name="T48" fmla="*/ 356 w 464"/>
                  <a:gd name="T49" fmla="*/ 472 h 562"/>
                  <a:gd name="T50" fmla="*/ 324 w 464"/>
                  <a:gd name="T51" fmla="*/ 498 h 562"/>
                  <a:gd name="T52" fmla="*/ 18 w 464"/>
                  <a:gd name="T53" fmla="*/ 118 h 562"/>
                  <a:gd name="T54" fmla="*/ 18 w 464"/>
                  <a:gd name="T55" fmla="*/ 224 h 562"/>
                  <a:gd name="T56" fmla="*/ 28 w 464"/>
                  <a:gd name="T57" fmla="*/ 300 h 562"/>
                  <a:gd name="T58" fmla="*/ 54 w 464"/>
                  <a:gd name="T59" fmla="*/ 370 h 562"/>
                  <a:gd name="T60" fmla="*/ 96 w 464"/>
                  <a:gd name="T61" fmla="*/ 434 h 562"/>
                  <a:gd name="T62" fmla="*/ 154 w 464"/>
                  <a:gd name="T63" fmla="*/ 486 h 562"/>
                  <a:gd name="T64" fmla="*/ 314 w 464"/>
                  <a:gd name="T65" fmla="*/ 482 h 562"/>
                  <a:gd name="T66" fmla="*/ 344 w 464"/>
                  <a:gd name="T67" fmla="*/ 460 h 562"/>
                  <a:gd name="T68" fmla="*/ 392 w 464"/>
                  <a:gd name="T69" fmla="*/ 404 h 562"/>
                  <a:gd name="T70" fmla="*/ 426 w 464"/>
                  <a:gd name="T71" fmla="*/ 338 h 562"/>
                  <a:gd name="T72" fmla="*/ 444 w 464"/>
                  <a:gd name="T73" fmla="*/ 264 h 562"/>
                  <a:gd name="T74" fmla="*/ 446 w 464"/>
                  <a:gd name="T75" fmla="*/ 118 h 562"/>
                  <a:gd name="T76" fmla="*/ 446 w 464"/>
                  <a:gd name="T77" fmla="*/ 116 h 562"/>
                  <a:gd name="T78" fmla="*/ 392 w 464"/>
                  <a:gd name="T79" fmla="*/ 102 h 562"/>
                  <a:gd name="T80" fmla="*/ 340 w 464"/>
                  <a:gd name="T81" fmla="*/ 84 h 562"/>
                  <a:gd name="T82" fmla="*/ 290 w 464"/>
                  <a:gd name="T83" fmla="*/ 58 h 562"/>
                  <a:gd name="T84" fmla="*/ 244 w 464"/>
                  <a:gd name="T85" fmla="*/ 28 h 562"/>
                  <a:gd name="T86" fmla="*/ 216 w 464"/>
                  <a:gd name="T87" fmla="*/ 34 h 562"/>
                  <a:gd name="T88" fmla="*/ 194 w 464"/>
                  <a:gd name="T89" fmla="*/ 48 h 562"/>
                  <a:gd name="T90" fmla="*/ 146 w 464"/>
                  <a:gd name="T91" fmla="*/ 74 h 562"/>
                  <a:gd name="T92" fmla="*/ 96 w 464"/>
                  <a:gd name="T93" fmla="*/ 96 h 562"/>
                  <a:gd name="T94" fmla="*/ 44 w 464"/>
                  <a:gd name="T95" fmla="*/ 112 h 562"/>
                  <a:gd name="T96" fmla="*/ 18 w 464"/>
                  <a:gd name="T97" fmla="*/ 118 h 562"/>
                  <a:gd name="T98" fmla="*/ 320 w 464"/>
                  <a:gd name="T99" fmla="*/ 49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4" h="562">
                    <a:moveTo>
                      <a:pt x="232" y="562"/>
                    </a:moveTo>
                    <a:lnTo>
                      <a:pt x="144" y="500"/>
                    </a:lnTo>
                    <a:lnTo>
                      <a:pt x="144" y="500"/>
                    </a:lnTo>
                    <a:lnTo>
                      <a:pt x="128" y="488"/>
                    </a:lnTo>
                    <a:lnTo>
                      <a:pt x="112" y="474"/>
                    </a:lnTo>
                    <a:lnTo>
                      <a:pt x="96" y="460"/>
                    </a:lnTo>
                    <a:lnTo>
                      <a:pt x="84" y="446"/>
                    </a:lnTo>
                    <a:lnTo>
                      <a:pt x="70" y="430"/>
                    </a:lnTo>
                    <a:lnTo>
                      <a:pt x="58" y="414"/>
                    </a:lnTo>
                    <a:lnTo>
                      <a:pt x="38" y="378"/>
                    </a:lnTo>
                    <a:lnTo>
                      <a:pt x="22" y="342"/>
                    </a:lnTo>
                    <a:lnTo>
                      <a:pt x="16" y="324"/>
                    </a:lnTo>
                    <a:lnTo>
                      <a:pt x="10" y="304"/>
                    </a:lnTo>
                    <a:lnTo>
                      <a:pt x="6" y="284"/>
                    </a:lnTo>
                    <a:lnTo>
                      <a:pt x="2" y="264"/>
                    </a:lnTo>
                    <a:lnTo>
                      <a:pt x="0" y="244"/>
                    </a:lnTo>
                    <a:lnTo>
                      <a:pt x="0" y="224"/>
                    </a:lnTo>
                    <a:lnTo>
                      <a:pt x="0" y="102"/>
                    </a:lnTo>
                    <a:lnTo>
                      <a:pt x="10" y="100"/>
                    </a:lnTo>
                    <a:lnTo>
                      <a:pt x="10" y="100"/>
                    </a:lnTo>
                    <a:lnTo>
                      <a:pt x="36" y="94"/>
                    </a:lnTo>
                    <a:lnTo>
                      <a:pt x="62" y="88"/>
                    </a:lnTo>
                    <a:lnTo>
                      <a:pt x="88" y="80"/>
                    </a:lnTo>
                    <a:lnTo>
                      <a:pt x="112" y="70"/>
                    </a:lnTo>
                    <a:lnTo>
                      <a:pt x="136" y="60"/>
                    </a:lnTo>
                    <a:lnTo>
                      <a:pt x="160" y="46"/>
                    </a:lnTo>
                    <a:lnTo>
                      <a:pt x="184" y="34"/>
                    </a:lnTo>
                    <a:lnTo>
                      <a:pt x="206" y="18"/>
                    </a:lnTo>
                    <a:lnTo>
                      <a:pt x="234" y="0"/>
                    </a:lnTo>
                    <a:lnTo>
                      <a:pt x="254" y="14"/>
                    </a:lnTo>
                    <a:lnTo>
                      <a:pt x="254" y="14"/>
                    </a:lnTo>
                    <a:lnTo>
                      <a:pt x="276" y="28"/>
                    </a:lnTo>
                    <a:lnTo>
                      <a:pt x="300" y="42"/>
                    </a:lnTo>
                    <a:lnTo>
                      <a:pt x="322" y="56"/>
                    </a:lnTo>
                    <a:lnTo>
                      <a:pt x="346" y="66"/>
                    </a:lnTo>
                    <a:lnTo>
                      <a:pt x="372" y="76"/>
                    </a:lnTo>
                    <a:lnTo>
                      <a:pt x="396" y="86"/>
                    </a:lnTo>
                    <a:lnTo>
                      <a:pt x="422" y="94"/>
                    </a:lnTo>
                    <a:lnTo>
                      <a:pt x="448" y="100"/>
                    </a:lnTo>
                    <a:lnTo>
                      <a:pt x="464" y="102"/>
                    </a:lnTo>
                    <a:lnTo>
                      <a:pt x="464" y="226"/>
                    </a:lnTo>
                    <a:lnTo>
                      <a:pt x="464" y="226"/>
                    </a:lnTo>
                    <a:lnTo>
                      <a:pt x="464" y="248"/>
                    </a:lnTo>
                    <a:lnTo>
                      <a:pt x="462" y="266"/>
                    </a:lnTo>
                    <a:lnTo>
                      <a:pt x="456" y="306"/>
                    </a:lnTo>
                    <a:lnTo>
                      <a:pt x="444" y="344"/>
                    </a:lnTo>
                    <a:lnTo>
                      <a:pt x="428" y="380"/>
                    </a:lnTo>
                    <a:lnTo>
                      <a:pt x="408" y="414"/>
                    </a:lnTo>
                    <a:lnTo>
                      <a:pt x="384" y="444"/>
                    </a:lnTo>
                    <a:lnTo>
                      <a:pt x="356" y="472"/>
                    </a:lnTo>
                    <a:lnTo>
                      <a:pt x="340" y="486"/>
                    </a:lnTo>
                    <a:lnTo>
                      <a:pt x="324" y="498"/>
                    </a:lnTo>
                    <a:lnTo>
                      <a:pt x="232" y="562"/>
                    </a:lnTo>
                    <a:close/>
                    <a:moveTo>
                      <a:pt x="18" y="118"/>
                    </a:moveTo>
                    <a:lnTo>
                      <a:pt x="18" y="224"/>
                    </a:lnTo>
                    <a:lnTo>
                      <a:pt x="18" y="224"/>
                    </a:lnTo>
                    <a:lnTo>
                      <a:pt x="20" y="262"/>
                    </a:lnTo>
                    <a:lnTo>
                      <a:pt x="28" y="300"/>
                    </a:lnTo>
                    <a:lnTo>
                      <a:pt x="38" y="336"/>
                    </a:lnTo>
                    <a:lnTo>
                      <a:pt x="54" y="370"/>
                    </a:lnTo>
                    <a:lnTo>
                      <a:pt x="74" y="404"/>
                    </a:lnTo>
                    <a:lnTo>
                      <a:pt x="96" y="434"/>
                    </a:lnTo>
                    <a:lnTo>
                      <a:pt x="124" y="460"/>
                    </a:lnTo>
                    <a:lnTo>
                      <a:pt x="154" y="486"/>
                    </a:lnTo>
                    <a:lnTo>
                      <a:pt x="232" y="540"/>
                    </a:lnTo>
                    <a:lnTo>
                      <a:pt x="314" y="482"/>
                    </a:lnTo>
                    <a:lnTo>
                      <a:pt x="314" y="482"/>
                    </a:lnTo>
                    <a:lnTo>
                      <a:pt x="344" y="460"/>
                    </a:lnTo>
                    <a:lnTo>
                      <a:pt x="370" y="432"/>
                    </a:lnTo>
                    <a:lnTo>
                      <a:pt x="392" y="404"/>
                    </a:lnTo>
                    <a:lnTo>
                      <a:pt x="412" y="372"/>
                    </a:lnTo>
                    <a:lnTo>
                      <a:pt x="426" y="338"/>
                    </a:lnTo>
                    <a:lnTo>
                      <a:pt x="438" y="302"/>
                    </a:lnTo>
                    <a:lnTo>
                      <a:pt x="444" y="264"/>
                    </a:lnTo>
                    <a:lnTo>
                      <a:pt x="446" y="226"/>
                    </a:lnTo>
                    <a:lnTo>
                      <a:pt x="446" y="118"/>
                    </a:lnTo>
                    <a:lnTo>
                      <a:pt x="446" y="116"/>
                    </a:lnTo>
                    <a:lnTo>
                      <a:pt x="446" y="116"/>
                    </a:lnTo>
                    <a:lnTo>
                      <a:pt x="418" y="110"/>
                    </a:lnTo>
                    <a:lnTo>
                      <a:pt x="392" y="102"/>
                    </a:lnTo>
                    <a:lnTo>
                      <a:pt x="366" y="94"/>
                    </a:lnTo>
                    <a:lnTo>
                      <a:pt x="340" y="84"/>
                    </a:lnTo>
                    <a:lnTo>
                      <a:pt x="314" y="72"/>
                    </a:lnTo>
                    <a:lnTo>
                      <a:pt x="290" y="58"/>
                    </a:lnTo>
                    <a:lnTo>
                      <a:pt x="266" y="44"/>
                    </a:lnTo>
                    <a:lnTo>
                      <a:pt x="244" y="28"/>
                    </a:lnTo>
                    <a:lnTo>
                      <a:pt x="234" y="22"/>
                    </a:lnTo>
                    <a:lnTo>
                      <a:pt x="216" y="34"/>
                    </a:lnTo>
                    <a:lnTo>
                      <a:pt x="216" y="34"/>
                    </a:lnTo>
                    <a:lnTo>
                      <a:pt x="194" y="48"/>
                    </a:lnTo>
                    <a:lnTo>
                      <a:pt x="170" y="62"/>
                    </a:lnTo>
                    <a:lnTo>
                      <a:pt x="146" y="74"/>
                    </a:lnTo>
                    <a:lnTo>
                      <a:pt x="122" y="86"/>
                    </a:lnTo>
                    <a:lnTo>
                      <a:pt x="96" y="96"/>
                    </a:lnTo>
                    <a:lnTo>
                      <a:pt x="70" y="104"/>
                    </a:lnTo>
                    <a:lnTo>
                      <a:pt x="44" y="112"/>
                    </a:lnTo>
                    <a:lnTo>
                      <a:pt x="18" y="118"/>
                    </a:lnTo>
                    <a:lnTo>
                      <a:pt x="18" y="118"/>
                    </a:lnTo>
                    <a:close/>
                    <a:moveTo>
                      <a:pt x="320" y="490"/>
                    </a:moveTo>
                    <a:lnTo>
                      <a:pt x="320" y="490"/>
                    </a:lnTo>
                    <a:lnTo>
                      <a:pt x="320" y="49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619" tIns="41309" rIns="82619" bIns="41309" numCol="1" anchor="t" anchorCtr="0" compatLnSpc="1">
                <a:prstTxWarp prst="textNoShape">
                  <a:avLst/>
                </a:prstTxWarp>
              </a:bodyPr>
              <a:lstStyle/>
              <a:p>
                <a:pPr defTabSz="826160">
                  <a:defRPr/>
                </a:pPr>
                <a:endParaRPr lang="en-US" sz="1626" kern="0">
                  <a:solidFill>
                    <a:srgbClr val="000000"/>
                  </a:solidFill>
                </a:endParaRPr>
              </a:p>
            </p:txBody>
          </p:sp>
          <p:sp>
            <p:nvSpPr>
              <p:cNvPr id="28" name="Freeform 63">
                <a:extLst>
                  <a:ext uri="{FF2B5EF4-FFF2-40B4-BE49-F238E27FC236}">
                    <a16:creationId xmlns:a16="http://schemas.microsoft.com/office/drawing/2014/main" id="{A21FE7C8-DCE6-7BE9-AC56-B1739AF5D410}"/>
                  </a:ext>
                </a:extLst>
              </p:cNvPr>
              <p:cNvSpPr>
                <a:spLocks noEditPoints="1"/>
              </p:cNvSpPr>
              <p:nvPr/>
            </p:nvSpPr>
            <p:spPr bwMode="auto">
              <a:xfrm>
                <a:off x="3144281" y="5320894"/>
                <a:ext cx="242237" cy="204833"/>
              </a:xfrm>
              <a:custGeom>
                <a:avLst/>
                <a:gdLst>
                  <a:gd name="T0" fmla="*/ 100 w 272"/>
                  <a:gd name="T1" fmla="*/ 230 h 230"/>
                  <a:gd name="T2" fmla="*/ 0 w 272"/>
                  <a:gd name="T3" fmla="*/ 130 h 230"/>
                  <a:gd name="T4" fmla="*/ 58 w 272"/>
                  <a:gd name="T5" fmla="*/ 74 h 230"/>
                  <a:gd name="T6" fmla="*/ 100 w 272"/>
                  <a:gd name="T7" fmla="*/ 116 h 230"/>
                  <a:gd name="T8" fmla="*/ 216 w 272"/>
                  <a:gd name="T9" fmla="*/ 0 h 230"/>
                  <a:gd name="T10" fmla="*/ 272 w 272"/>
                  <a:gd name="T11" fmla="*/ 56 h 230"/>
                  <a:gd name="T12" fmla="*/ 100 w 272"/>
                  <a:gd name="T13" fmla="*/ 230 h 230"/>
                  <a:gd name="T14" fmla="*/ 26 w 272"/>
                  <a:gd name="T15" fmla="*/ 130 h 230"/>
                  <a:gd name="T16" fmla="*/ 100 w 272"/>
                  <a:gd name="T17" fmla="*/ 204 h 230"/>
                  <a:gd name="T18" fmla="*/ 248 w 272"/>
                  <a:gd name="T19" fmla="*/ 56 h 230"/>
                  <a:gd name="T20" fmla="*/ 216 w 272"/>
                  <a:gd name="T21" fmla="*/ 24 h 230"/>
                  <a:gd name="T22" fmla="*/ 100 w 272"/>
                  <a:gd name="T23" fmla="*/ 142 h 230"/>
                  <a:gd name="T24" fmla="*/ 58 w 272"/>
                  <a:gd name="T25" fmla="*/ 100 h 230"/>
                  <a:gd name="T26" fmla="*/ 26 w 272"/>
                  <a:gd name="T27" fmla="*/ 13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2" h="230">
                    <a:moveTo>
                      <a:pt x="100" y="230"/>
                    </a:moveTo>
                    <a:lnTo>
                      <a:pt x="0" y="130"/>
                    </a:lnTo>
                    <a:lnTo>
                      <a:pt x="58" y="74"/>
                    </a:lnTo>
                    <a:lnTo>
                      <a:pt x="100" y="116"/>
                    </a:lnTo>
                    <a:lnTo>
                      <a:pt x="216" y="0"/>
                    </a:lnTo>
                    <a:lnTo>
                      <a:pt x="272" y="56"/>
                    </a:lnTo>
                    <a:lnTo>
                      <a:pt x="100" y="230"/>
                    </a:lnTo>
                    <a:close/>
                    <a:moveTo>
                      <a:pt x="26" y="130"/>
                    </a:moveTo>
                    <a:lnTo>
                      <a:pt x="100" y="204"/>
                    </a:lnTo>
                    <a:lnTo>
                      <a:pt x="248" y="56"/>
                    </a:lnTo>
                    <a:lnTo>
                      <a:pt x="216" y="24"/>
                    </a:lnTo>
                    <a:lnTo>
                      <a:pt x="100" y="142"/>
                    </a:lnTo>
                    <a:lnTo>
                      <a:pt x="58" y="100"/>
                    </a:lnTo>
                    <a:lnTo>
                      <a:pt x="26" y="1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619" tIns="41309" rIns="82619" bIns="41309" numCol="1" anchor="t" anchorCtr="0" compatLnSpc="1">
                <a:prstTxWarp prst="textNoShape">
                  <a:avLst/>
                </a:prstTxWarp>
              </a:bodyPr>
              <a:lstStyle/>
              <a:p>
                <a:pPr defTabSz="826160">
                  <a:defRPr/>
                </a:pPr>
                <a:endParaRPr lang="en-US" sz="1626" kern="0">
                  <a:solidFill>
                    <a:srgbClr val="000000"/>
                  </a:solidFill>
                </a:endParaRPr>
              </a:p>
            </p:txBody>
          </p:sp>
        </p:grpSp>
      </p:grpSp>
      <p:grpSp>
        <p:nvGrpSpPr>
          <p:cNvPr id="29" name="Group 28">
            <a:extLst>
              <a:ext uri="{FF2B5EF4-FFF2-40B4-BE49-F238E27FC236}">
                <a16:creationId xmlns:a16="http://schemas.microsoft.com/office/drawing/2014/main" id="{5A775D1D-BCA1-E5DB-5329-716A4BA475EC}"/>
              </a:ext>
            </a:extLst>
          </p:cNvPr>
          <p:cNvGrpSpPr>
            <a:grpSpLocks noChangeAspect="1"/>
          </p:cNvGrpSpPr>
          <p:nvPr/>
        </p:nvGrpSpPr>
        <p:grpSpPr>
          <a:xfrm>
            <a:off x="1094174" y="1818333"/>
            <a:ext cx="3408464" cy="872519"/>
            <a:chOff x="777865" y="1547062"/>
            <a:chExt cx="3772389" cy="965679"/>
          </a:xfrm>
        </p:grpSpPr>
        <p:sp>
          <p:nvSpPr>
            <p:cNvPr id="30" name="TextBox 29">
              <a:extLst>
                <a:ext uri="{FF2B5EF4-FFF2-40B4-BE49-F238E27FC236}">
                  <a16:creationId xmlns:a16="http://schemas.microsoft.com/office/drawing/2014/main" id="{2B1CF13B-EF61-C118-083C-EBAAC068873A}"/>
                </a:ext>
              </a:extLst>
            </p:cNvPr>
            <p:cNvSpPr txBox="1"/>
            <p:nvPr/>
          </p:nvSpPr>
          <p:spPr>
            <a:xfrm>
              <a:off x="777865" y="1547286"/>
              <a:ext cx="3052782" cy="965455"/>
            </a:xfrm>
            <a:prstGeom prst="rect">
              <a:avLst/>
            </a:prstGeom>
            <a:noFill/>
          </p:spPr>
          <p:txBody>
            <a:bodyPr wrap="square" lIns="0" tIns="33047" rIns="0" bIns="0" rtlCol="0">
              <a:spAutoFit/>
            </a:bodyPr>
            <a:lstStyle/>
            <a:p>
              <a:pPr algn="r">
                <a:lnSpc>
                  <a:spcPct val="85000"/>
                </a:lnSpc>
                <a:spcAft>
                  <a:spcPts val="542"/>
                </a:spcAft>
                <a:buClr>
                  <a:srgbClr val="FFE600"/>
                </a:buClr>
                <a:buSzPct val="70000"/>
              </a:pPr>
              <a:r>
                <a:rPr lang="en-US" sz="1600" dirty="0" err="1">
                  <a:solidFill>
                    <a:srgbClr val="808080">
                      <a:lumMod val="50000"/>
                    </a:srgbClr>
                  </a:solidFill>
                  <a:latin typeface="EYInterstate Light" panose="02000506000000020004" pitchFamily="2" charset="0"/>
                </a:rPr>
                <a:t>Membantu</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dalam</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mengelola</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risiko</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penyuapan</a:t>
              </a:r>
              <a:r>
                <a:rPr lang="en-US" sz="1600" dirty="0">
                  <a:solidFill>
                    <a:srgbClr val="808080">
                      <a:lumMod val="50000"/>
                    </a:srgbClr>
                  </a:solidFill>
                  <a:latin typeface="EYInterstate Light" panose="02000506000000020004" pitchFamily="2" charset="0"/>
                </a:rPr>
                <a:t> dan </a:t>
              </a:r>
              <a:r>
                <a:rPr lang="en-US" sz="1600" dirty="0" err="1">
                  <a:solidFill>
                    <a:srgbClr val="808080">
                      <a:lumMod val="50000"/>
                    </a:srgbClr>
                  </a:solidFill>
                  <a:latin typeface="EYInterstate Light" panose="02000506000000020004" pitchFamily="2" charset="0"/>
                </a:rPr>
                <a:t>meminimalisir</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insiden</a:t>
              </a:r>
              <a:r>
                <a:rPr lang="en-US" sz="1600" dirty="0">
                  <a:solidFill>
                    <a:srgbClr val="808080">
                      <a:lumMod val="50000"/>
                    </a:srgbClr>
                  </a:solidFill>
                  <a:latin typeface="EYInterstate Light" panose="02000506000000020004" pitchFamily="2" charset="0"/>
                </a:rPr>
                <a:t> </a:t>
              </a:r>
              <a:r>
                <a:rPr lang="en-US" sz="1600" dirty="0" err="1">
                  <a:solidFill>
                    <a:srgbClr val="808080">
                      <a:lumMod val="50000"/>
                    </a:srgbClr>
                  </a:solidFill>
                  <a:latin typeface="EYInterstate Light" panose="02000506000000020004" pitchFamily="2" charset="0"/>
                </a:rPr>
                <a:t>penyuapan</a:t>
              </a:r>
              <a:endParaRPr lang="en-US" sz="1600" dirty="0">
                <a:solidFill>
                  <a:srgbClr val="808080">
                    <a:lumMod val="50000"/>
                  </a:srgbClr>
                </a:solidFill>
                <a:latin typeface="EYInterstate Light" panose="02000506000000020004" pitchFamily="2" charset="0"/>
              </a:endParaRPr>
            </a:p>
          </p:txBody>
        </p:sp>
        <p:pic>
          <p:nvPicPr>
            <p:cNvPr id="31" name="Graphic 541" descr="Downward trend">
              <a:extLst>
                <a:ext uri="{FF2B5EF4-FFF2-40B4-BE49-F238E27FC236}">
                  <a16:creationId xmlns:a16="http://schemas.microsoft.com/office/drawing/2014/main" id="{FD790B8E-52A2-121E-7D86-A807287656E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80153" y="1547062"/>
              <a:ext cx="670101" cy="670101"/>
            </a:xfrm>
            <a:prstGeom prst="rect">
              <a:avLst/>
            </a:prstGeom>
          </p:spPr>
        </p:pic>
      </p:grpSp>
      <p:grpSp>
        <p:nvGrpSpPr>
          <p:cNvPr id="32" name="Group 31">
            <a:extLst>
              <a:ext uri="{FF2B5EF4-FFF2-40B4-BE49-F238E27FC236}">
                <a16:creationId xmlns:a16="http://schemas.microsoft.com/office/drawing/2014/main" id="{87F5C1DE-3886-803E-27CF-73EB6B13CC6F}"/>
              </a:ext>
            </a:extLst>
          </p:cNvPr>
          <p:cNvGrpSpPr>
            <a:grpSpLocks noChangeAspect="1"/>
          </p:cNvGrpSpPr>
          <p:nvPr/>
        </p:nvGrpSpPr>
        <p:grpSpPr>
          <a:xfrm>
            <a:off x="1085289" y="3950126"/>
            <a:ext cx="2762545" cy="453741"/>
            <a:chOff x="768032" y="3906463"/>
            <a:chExt cx="3057504" cy="502187"/>
          </a:xfrm>
        </p:grpSpPr>
        <p:sp>
          <p:nvSpPr>
            <p:cNvPr id="33" name="TextBox 32">
              <a:extLst>
                <a:ext uri="{FF2B5EF4-FFF2-40B4-BE49-F238E27FC236}">
                  <a16:creationId xmlns:a16="http://schemas.microsoft.com/office/drawing/2014/main" id="{27C9E391-0042-4CFC-456B-6FEFA84116B2}"/>
                </a:ext>
              </a:extLst>
            </p:cNvPr>
            <p:cNvSpPr txBox="1"/>
            <p:nvPr/>
          </p:nvSpPr>
          <p:spPr>
            <a:xfrm>
              <a:off x="768032" y="3906463"/>
              <a:ext cx="2311981" cy="502187"/>
            </a:xfrm>
            <a:prstGeom prst="rect">
              <a:avLst/>
            </a:prstGeom>
            <a:noFill/>
          </p:spPr>
          <p:txBody>
            <a:bodyPr wrap="square" lIns="0" tIns="33047" rIns="0" bIns="0" rtlCol="0">
              <a:spAutoFit/>
            </a:bodyPr>
            <a:lstStyle/>
            <a:p>
              <a:pPr algn="r" defTabSz="826160">
                <a:lnSpc>
                  <a:spcPct val="85000"/>
                </a:lnSpc>
                <a:spcAft>
                  <a:spcPts val="542"/>
                </a:spcAft>
                <a:buClr>
                  <a:srgbClr val="FFE600"/>
                </a:buClr>
                <a:buSzPct val="70000"/>
                <a:defRPr/>
              </a:pPr>
              <a:r>
                <a:rPr lang="en-US" sz="1600" kern="0" dirty="0" err="1">
                  <a:solidFill>
                    <a:srgbClr val="808080">
                      <a:lumMod val="50000"/>
                    </a:srgbClr>
                  </a:solidFill>
                  <a:latin typeface="EYInterstate Light" panose="02000506000000020004" pitchFamily="2" charset="0"/>
                </a:rPr>
                <a:t>Meminimalisir</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ekonomi</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biaya</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tinggi</a:t>
              </a:r>
              <a:endParaRPr lang="en-US" sz="1600" kern="0" dirty="0">
                <a:solidFill>
                  <a:srgbClr val="808080">
                    <a:lumMod val="50000"/>
                  </a:srgbClr>
                </a:solidFill>
                <a:latin typeface="EYInterstate Light" panose="02000506000000020004" pitchFamily="2" charset="0"/>
              </a:endParaRPr>
            </a:p>
          </p:txBody>
        </p:sp>
        <p:grpSp>
          <p:nvGrpSpPr>
            <p:cNvPr id="34" name="Group 33">
              <a:extLst>
                <a:ext uri="{FF2B5EF4-FFF2-40B4-BE49-F238E27FC236}">
                  <a16:creationId xmlns:a16="http://schemas.microsoft.com/office/drawing/2014/main" id="{F38CD663-6499-4193-8361-5730D51F65B2}"/>
                </a:ext>
              </a:extLst>
            </p:cNvPr>
            <p:cNvGrpSpPr/>
            <p:nvPr/>
          </p:nvGrpSpPr>
          <p:grpSpPr>
            <a:xfrm>
              <a:off x="3231944" y="3924547"/>
              <a:ext cx="593592" cy="430092"/>
              <a:chOff x="120164" y="3457679"/>
              <a:chExt cx="1600200" cy="1193800"/>
            </a:xfrm>
            <a:solidFill>
              <a:srgbClr val="808080"/>
            </a:solidFill>
          </p:grpSpPr>
          <p:sp>
            <p:nvSpPr>
              <p:cNvPr id="35" name="Rectangle 25">
                <a:extLst>
                  <a:ext uri="{FF2B5EF4-FFF2-40B4-BE49-F238E27FC236}">
                    <a16:creationId xmlns:a16="http://schemas.microsoft.com/office/drawing/2014/main" id="{8F6822C6-5BAD-1F86-8C46-1E05009298D1}"/>
                  </a:ext>
                </a:extLst>
              </p:cNvPr>
              <p:cNvSpPr>
                <a:spLocks noChangeArrowheads="1"/>
              </p:cNvSpPr>
              <p:nvPr/>
            </p:nvSpPr>
            <p:spPr bwMode="auto">
              <a:xfrm>
                <a:off x="751989" y="4327629"/>
                <a:ext cx="44132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36" name="Freeform 26">
                <a:extLst>
                  <a:ext uri="{FF2B5EF4-FFF2-40B4-BE49-F238E27FC236}">
                    <a16:creationId xmlns:a16="http://schemas.microsoft.com/office/drawing/2014/main" id="{57B73420-FFE6-FA50-950A-3F8B1BC7AAE8}"/>
                  </a:ext>
                </a:extLst>
              </p:cNvPr>
              <p:cNvSpPr>
                <a:spLocks/>
              </p:cNvSpPr>
              <p:nvPr/>
            </p:nvSpPr>
            <p:spPr bwMode="auto">
              <a:xfrm>
                <a:off x="751989" y="3816454"/>
                <a:ext cx="698500" cy="301625"/>
              </a:xfrm>
              <a:custGeom>
                <a:avLst/>
                <a:gdLst>
                  <a:gd name="T0" fmla="*/ 440 w 440"/>
                  <a:gd name="T1" fmla="*/ 190 h 190"/>
                  <a:gd name="T2" fmla="*/ 422 w 440"/>
                  <a:gd name="T3" fmla="*/ 190 h 190"/>
                  <a:gd name="T4" fmla="*/ 422 w 440"/>
                  <a:gd name="T5" fmla="*/ 18 h 190"/>
                  <a:gd name="T6" fmla="*/ 0 w 440"/>
                  <a:gd name="T7" fmla="*/ 18 h 190"/>
                  <a:gd name="T8" fmla="*/ 0 w 440"/>
                  <a:gd name="T9" fmla="*/ 0 h 190"/>
                  <a:gd name="T10" fmla="*/ 440 w 440"/>
                  <a:gd name="T11" fmla="*/ 0 h 190"/>
                  <a:gd name="T12" fmla="*/ 440 w 440"/>
                  <a:gd name="T13" fmla="*/ 190 h 190"/>
                </a:gdLst>
                <a:ahLst/>
                <a:cxnLst>
                  <a:cxn ang="0">
                    <a:pos x="T0" y="T1"/>
                  </a:cxn>
                  <a:cxn ang="0">
                    <a:pos x="T2" y="T3"/>
                  </a:cxn>
                  <a:cxn ang="0">
                    <a:pos x="T4" y="T5"/>
                  </a:cxn>
                  <a:cxn ang="0">
                    <a:pos x="T6" y="T7"/>
                  </a:cxn>
                  <a:cxn ang="0">
                    <a:pos x="T8" y="T9"/>
                  </a:cxn>
                  <a:cxn ang="0">
                    <a:pos x="T10" y="T11"/>
                  </a:cxn>
                  <a:cxn ang="0">
                    <a:pos x="T12" y="T13"/>
                  </a:cxn>
                </a:cxnLst>
                <a:rect l="0" t="0" r="r" b="b"/>
                <a:pathLst>
                  <a:path w="440" h="190">
                    <a:moveTo>
                      <a:pt x="440" y="190"/>
                    </a:moveTo>
                    <a:lnTo>
                      <a:pt x="422" y="190"/>
                    </a:lnTo>
                    <a:lnTo>
                      <a:pt x="422" y="18"/>
                    </a:lnTo>
                    <a:lnTo>
                      <a:pt x="0" y="18"/>
                    </a:lnTo>
                    <a:lnTo>
                      <a:pt x="0" y="0"/>
                    </a:lnTo>
                    <a:lnTo>
                      <a:pt x="440" y="0"/>
                    </a:lnTo>
                    <a:lnTo>
                      <a:pt x="440" y="190"/>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37" name="Freeform 27">
                <a:extLst>
                  <a:ext uri="{FF2B5EF4-FFF2-40B4-BE49-F238E27FC236}">
                    <a16:creationId xmlns:a16="http://schemas.microsoft.com/office/drawing/2014/main" id="{F218C1AF-1008-DAE6-2754-FE3CA3096FCE}"/>
                  </a:ext>
                </a:extLst>
              </p:cNvPr>
              <p:cNvSpPr>
                <a:spLocks/>
              </p:cNvSpPr>
              <p:nvPr/>
            </p:nvSpPr>
            <p:spPr bwMode="auto">
              <a:xfrm>
                <a:off x="1244114" y="3816454"/>
                <a:ext cx="193675" cy="193675"/>
              </a:xfrm>
              <a:custGeom>
                <a:avLst/>
                <a:gdLst>
                  <a:gd name="T0" fmla="*/ 122 w 122"/>
                  <a:gd name="T1" fmla="*/ 122 h 122"/>
                  <a:gd name="T2" fmla="*/ 122 w 122"/>
                  <a:gd name="T3" fmla="*/ 122 h 122"/>
                  <a:gd name="T4" fmla="*/ 110 w 122"/>
                  <a:gd name="T5" fmla="*/ 120 h 122"/>
                  <a:gd name="T6" fmla="*/ 98 w 122"/>
                  <a:gd name="T7" fmla="*/ 118 h 122"/>
                  <a:gd name="T8" fmla="*/ 74 w 122"/>
                  <a:gd name="T9" fmla="*/ 112 h 122"/>
                  <a:gd name="T10" fmla="*/ 54 w 122"/>
                  <a:gd name="T11" fmla="*/ 100 h 122"/>
                  <a:gd name="T12" fmla="*/ 36 w 122"/>
                  <a:gd name="T13" fmla="*/ 86 h 122"/>
                  <a:gd name="T14" fmla="*/ 22 w 122"/>
                  <a:gd name="T15" fmla="*/ 68 h 122"/>
                  <a:gd name="T16" fmla="*/ 10 w 122"/>
                  <a:gd name="T17" fmla="*/ 46 h 122"/>
                  <a:gd name="T18" fmla="*/ 2 w 122"/>
                  <a:gd name="T19" fmla="*/ 24 h 122"/>
                  <a:gd name="T20" fmla="*/ 0 w 122"/>
                  <a:gd name="T21" fmla="*/ 12 h 122"/>
                  <a:gd name="T22" fmla="*/ 0 w 122"/>
                  <a:gd name="T23" fmla="*/ 0 h 122"/>
                  <a:gd name="T24" fmla="*/ 18 w 122"/>
                  <a:gd name="T25" fmla="*/ 0 h 122"/>
                  <a:gd name="T26" fmla="*/ 18 w 122"/>
                  <a:gd name="T27" fmla="*/ 0 h 122"/>
                  <a:gd name="T28" fmla="*/ 20 w 122"/>
                  <a:gd name="T29" fmla="*/ 20 h 122"/>
                  <a:gd name="T30" fmla="*/ 26 w 122"/>
                  <a:gd name="T31" fmla="*/ 40 h 122"/>
                  <a:gd name="T32" fmla="*/ 36 w 122"/>
                  <a:gd name="T33" fmla="*/ 58 h 122"/>
                  <a:gd name="T34" fmla="*/ 48 w 122"/>
                  <a:gd name="T35" fmla="*/ 72 h 122"/>
                  <a:gd name="T36" fmla="*/ 64 w 122"/>
                  <a:gd name="T37" fmla="*/ 86 h 122"/>
                  <a:gd name="T38" fmla="*/ 82 w 122"/>
                  <a:gd name="T39" fmla="*/ 94 h 122"/>
                  <a:gd name="T40" fmla="*/ 100 w 122"/>
                  <a:gd name="T41" fmla="*/ 100 h 122"/>
                  <a:gd name="T42" fmla="*/ 122 w 122"/>
                  <a:gd name="T43" fmla="*/ 104 h 122"/>
                  <a:gd name="T44" fmla="*/ 122 w 122"/>
                  <a:gd name="T45"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122">
                    <a:moveTo>
                      <a:pt x="122" y="122"/>
                    </a:moveTo>
                    <a:lnTo>
                      <a:pt x="122" y="122"/>
                    </a:lnTo>
                    <a:lnTo>
                      <a:pt x="110" y="120"/>
                    </a:lnTo>
                    <a:lnTo>
                      <a:pt x="98" y="118"/>
                    </a:lnTo>
                    <a:lnTo>
                      <a:pt x="74" y="112"/>
                    </a:lnTo>
                    <a:lnTo>
                      <a:pt x="54" y="100"/>
                    </a:lnTo>
                    <a:lnTo>
                      <a:pt x="36" y="86"/>
                    </a:lnTo>
                    <a:lnTo>
                      <a:pt x="22" y="68"/>
                    </a:lnTo>
                    <a:lnTo>
                      <a:pt x="10" y="46"/>
                    </a:lnTo>
                    <a:lnTo>
                      <a:pt x="2" y="24"/>
                    </a:lnTo>
                    <a:lnTo>
                      <a:pt x="0" y="12"/>
                    </a:lnTo>
                    <a:lnTo>
                      <a:pt x="0" y="0"/>
                    </a:lnTo>
                    <a:lnTo>
                      <a:pt x="18" y="0"/>
                    </a:lnTo>
                    <a:lnTo>
                      <a:pt x="18" y="0"/>
                    </a:lnTo>
                    <a:lnTo>
                      <a:pt x="20" y="20"/>
                    </a:lnTo>
                    <a:lnTo>
                      <a:pt x="26" y="40"/>
                    </a:lnTo>
                    <a:lnTo>
                      <a:pt x="36" y="58"/>
                    </a:lnTo>
                    <a:lnTo>
                      <a:pt x="48" y="72"/>
                    </a:lnTo>
                    <a:lnTo>
                      <a:pt x="64" y="86"/>
                    </a:lnTo>
                    <a:lnTo>
                      <a:pt x="82" y="94"/>
                    </a:lnTo>
                    <a:lnTo>
                      <a:pt x="100" y="100"/>
                    </a:lnTo>
                    <a:lnTo>
                      <a:pt x="122" y="104"/>
                    </a:lnTo>
                    <a:lnTo>
                      <a:pt x="122" y="122"/>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38" name="Freeform 28">
                <a:extLst>
                  <a:ext uri="{FF2B5EF4-FFF2-40B4-BE49-F238E27FC236}">
                    <a16:creationId xmlns:a16="http://schemas.microsoft.com/office/drawing/2014/main" id="{FE6E6CD0-3A33-E955-AFC2-BBCB32B22483}"/>
                  </a:ext>
                </a:extLst>
              </p:cNvPr>
              <p:cNvSpPr>
                <a:spLocks/>
              </p:cNvSpPr>
              <p:nvPr/>
            </p:nvSpPr>
            <p:spPr bwMode="auto">
              <a:xfrm>
                <a:off x="796439" y="3949804"/>
                <a:ext cx="152400" cy="273050"/>
              </a:xfrm>
              <a:custGeom>
                <a:avLst/>
                <a:gdLst>
                  <a:gd name="T0" fmla="*/ 28 w 96"/>
                  <a:gd name="T1" fmla="*/ 172 h 172"/>
                  <a:gd name="T2" fmla="*/ 18 w 96"/>
                  <a:gd name="T3" fmla="*/ 168 h 172"/>
                  <a:gd name="T4" fmla="*/ 4 w 96"/>
                  <a:gd name="T5" fmla="*/ 154 h 172"/>
                  <a:gd name="T6" fmla="*/ 0 w 96"/>
                  <a:gd name="T7" fmla="*/ 124 h 172"/>
                  <a:gd name="T8" fmla="*/ 18 w 96"/>
                  <a:gd name="T9" fmla="*/ 144 h 172"/>
                  <a:gd name="T10" fmla="*/ 20 w 96"/>
                  <a:gd name="T11" fmla="*/ 148 h 172"/>
                  <a:gd name="T12" fmla="*/ 24 w 96"/>
                  <a:gd name="T13" fmla="*/ 152 h 172"/>
                  <a:gd name="T14" fmla="*/ 68 w 96"/>
                  <a:gd name="T15" fmla="*/ 154 h 172"/>
                  <a:gd name="T16" fmla="*/ 72 w 96"/>
                  <a:gd name="T17" fmla="*/ 152 h 172"/>
                  <a:gd name="T18" fmla="*/ 76 w 96"/>
                  <a:gd name="T19" fmla="*/ 148 h 172"/>
                  <a:gd name="T20" fmla="*/ 78 w 96"/>
                  <a:gd name="T21" fmla="*/ 104 h 172"/>
                  <a:gd name="T22" fmla="*/ 76 w 96"/>
                  <a:gd name="T23" fmla="*/ 100 h 172"/>
                  <a:gd name="T24" fmla="*/ 72 w 96"/>
                  <a:gd name="T25" fmla="*/ 96 h 172"/>
                  <a:gd name="T26" fmla="*/ 28 w 96"/>
                  <a:gd name="T27" fmla="*/ 94 h 172"/>
                  <a:gd name="T28" fmla="*/ 18 w 96"/>
                  <a:gd name="T29" fmla="*/ 92 h 172"/>
                  <a:gd name="T30" fmla="*/ 4 w 96"/>
                  <a:gd name="T31" fmla="*/ 78 h 172"/>
                  <a:gd name="T32" fmla="*/ 0 w 96"/>
                  <a:gd name="T33" fmla="*/ 28 h 172"/>
                  <a:gd name="T34" fmla="*/ 4 w 96"/>
                  <a:gd name="T35" fmla="*/ 16 h 172"/>
                  <a:gd name="T36" fmla="*/ 18 w 96"/>
                  <a:gd name="T37" fmla="*/ 2 h 172"/>
                  <a:gd name="T38" fmla="*/ 68 w 96"/>
                  <a:gd name="T39" fmla="*/ 0 h 172"/>
                  <a:gd name="T40" fmla="*/ 78 w 96"/>
                  <a:gd name="T41" fmla="*/ 2 h 172"/>
                  <a:gd name="T42" fmla="*/ 94 w 96"/>
                  <a:gd name="T43" fmla="*/ 16 h 172"/>
                  <a:gd name="T44" fmla="*/ 96 w 96"/>
                  <a:gd name="T45" fmla="*/ 48 h 172"/>
                  <a:gd name="T46" fmla="*/ 78 w 96"/>
                  <a:gd name="T47" fmla="*/ 28 h 172"/>
                  <a:gd name="T48" fmla="*/ 76 w 96"/>
                  <a:gd name="T49" fmla="*/ 24 h 172"/>
                  <a:gd name="T50" fmla="*/ 72 w 96"/>
                  <a:gd name="T51" fmla="*/ 18 h 172"/>
                  <a:gd name="T52" fmla="*/ 28 w 96"/>
                  <a:gd name="T53" fmla="*/ 18 h 172"/>
                  <a:gd name="T54" fmla="*/ 24 w 96"/>
                  <a:gd name="T55" fmla="*/ 18 h 172"/>
                  <a:gd name="T56" fmla="*/ 20 w 96"/>
                  <a:gd name="T57" fmla="*/ 24 h 172"/>
                  <a:gd name="T58" fmla="*/ 18 w 96"/>
                  <a:gd name="T59" fmla="*/ 66 h 172"/>
                  <a:gd name="T60" fmla="*/ 20 w 96"/>
                  <a:gd name="T61" fmla="*/ 70 h 172"/>
                  <a:gd name="T62" fmla="*/ 24 w 96"/>
                  <a:gd name="T63" fmla="*/ 76 h 172"/>
                  <a:gd name="T64" fmla="*/ 68 w 96"/>
                  <a:gd name="T65" fmla="*/ 76 h 172"/>
                  <a:gd name="T66" fmla="*/ 78 w 96"/>
                  <a:gd name="T67" fmla="*/ 78 h 172"/>
                  <a:gd name="T68" fmla="*/ 94 w 96"/>
                  <a:gd name="T69" fmla="*/ 94 h 172"/>
                  <a:gd name="T70" fmla="*/ 96 w 96"/>
                  <a:gd name="T71" fmla="*/ 144 h 172"/>
                  <a:gd name="T72" fmla="*/ 94 w 96"/>
                  <a:gd name="T73" fmla="*/ 154 h 172"/>
                  <a:gd name="T74" fmla="*/ 78 w 96"/>
                  <a:gd name="T75" fmla="*/ 168 h 172"/>
                  <a:gd name="T76" fmla="*/ 68 w 96"/>
                  <a:gd name="T77"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 h="172">
                    <a:moveTo>
                      <a:pt x="68" y="172"/>
                    </a:moveTo>
                    <a:lnTo>
                      <a:pt x="28" y="172"/>
                    </a:lnTo>
                    <a:lnTo>
                      <a:pt x="28" y="172"/>
                    </a:lnTo>
                    <a:lnTo>
                      <a:pt x="18" y="168"/>
                    </a:lnTo>
                    <a:lnTo>
                      <a:pt x="10" y="162"/>
                    </a:lnTo>
                    <a:lnTo>
                      <a:pt x="4" y="154"/>
                    </a:lnTo>
                    <a:lnTo>
                      <a:pt x="0" y="144"/>
                    </a:lnTo>
                    <a:lnTo>
                      <a:pt x="0" y="124"/>
                    </a:lnTo>
                    <a:lnTo>
                      <a:pt x="18" y="124"/>
                    </a:lnTo>
                    <a:lnTo>
                      <a:pt x="18" y="144"/>
                    </a:lnTo>
                    <a:lnTo>
                      <a:pt x="18" y="144"/>
                    </a:lnTo>
                    <a:lnTo>
                      <a:pt x="20" y="148"/>
                    </a:lnTo>
                    <a:lnTo>
                      <a:pt x="22" y="150"/>
                    </a:lnTo>
                    <a:lnTo>
                      <a:pt x="24" y="152"/>
                    </a:lnTo>
                    <a:lnTo>
                      <a:pt x="28" y="154"/>
                    </a:lnTo>
                    <a:lnTo>
                      <a:pt x="68" y="154"/>
                    </a:lnTo>
                    <a:lnTo>
                      <a:pt x="68" y="154"/>
                    </a:lnTo>
                    <a:lnTo>
                      <a:pt x="72" y="152"/>
                    </a:lnTo>
                    <a:lnTo>
                      <a:pt x="74" y="150"/>
                    </a:lnTo>
                    <a:lnTo>
                      <a:pt x="76" y="148"/>
                    </a:lnTo>
                    <a:lnTo>
                      <a:pt x="78" y="144"/>
                    </a:lnTo>
                    <a:lnTo>
                      <a:pt x="78" y="104"/>
                    </a:lnTo>
                    <a:lnTo>
                      <a:pt x="78" y="104"/>
                    </a:lnTo>
                    <a:lnTo>
                      <a:pt x="76" y="100"/>
                    </a:lnTo>
                    <a:lnTo>
                      <a:pt x="74" y="98"/>
                    </a:lnTo>
                    <a:lnTo>
                      <a:pt x="72" y="96"/>
                    </a:lnTo>
                    <a:lnTo>
                      <a:pt x="68" y="94"/>
                    </a:lnTo>
                    <a:lnTo>
                      <a:pt x="28" y="94"/>
                    </a:lnTo>
                    <a:lnTo>
                      <a:pt x="28" y="94"/>
                    </a:lnTo>
                    <a:lnTo>
                      <a:pt x="18" y="92"/>
                    </a:lnTo>
                    <a:lnTo>
                      <a:pt x="10" y="86"/>
                    </a:lnTo>
                    <a:lnTo>
                      <a:pt x="4" y="78"/>
                    </a:lnTo>
                    <a:lnTo>
                      <a:pt x="0" y="66"/>
                    </a:lnTo>
                    <a:lnTo>
                      <a:pt x="0" y="28"/>
                    </a:lnTo>
                    <a:lnTo>
                      <a:pt x="0" y="28"/>
                    </a:lnTo>
                    <a:lnTo>
                      <a:pt x="4" y="16"/>
                    </a:lnTo>
                    <a:lnTo>
                      <a:pt x="10" y="8"/>
                    </a:lnTo>
                    <a:lnTo>
                      <a:pt x="18" y="2"/>
                    </a:lnTo>
                    <a:lnTo>
                      <a:pt x="28" y="0"/>
                    </a:lnTo>
                    <a:lnTo>
                      <a:pt x="68" y="0"/>
                    </a:lnTo>
                    <a:lnTo>
                      <a:pt x="68" y="0"/>
                    </a:lnTo>
                    <a:lnTo>
                      <a:pt x="78" y="2"/>
                    </a:lnTo>
                    <a:lnTo>
                      <a:pt x="88" y="8"/>
                    </a:lnTo>
                    <a:lnTo>
                      <a:pt x="94" y="16"/>
                    </a:lnTo>
                    <a:lnTo>
                      <a:pt x="96" y="28"/>
                    </a:lnTo>
                    <a:lnTo>
                      <a:pt x="96" y="48"/>
                    </a:lnTo>
                    <a:lnTo>
                      <a:pt x="78" y="48"/>
                    </a:lnTo>
                    <a:lnTo>
                      <a:pt x="78" y="28"/>
                    </a:lnTo>
                    <a:lnTo>
                      <a:pt x="78" y="28"/>
                    </a:lnTo>
                    <a:lnTo>
                      <a:pt x="76" y="24"/>
                    </a:lnTo>
                    <a:lnTo>
                      <a:pt x="74" y="20"/>
                    </a:lnTo>
                    <a:lnTo>
                      <a:pt x="72" y="18"/>
                    </a:lnTo>
                    <a:lnTo>
                      <a:pt x="68" y="18"/>
                    </a:lnTo>
                    <a:lnTo>
                      <a:pt x="28" y="18"/>
                    </a:lnTo>
                    <a:lnTo>
                      <a:pt x="28" y="18"/>
                    </a:lnTo>
                    <a:lnTo>
                      <a:pt x="24" y="18"/>
                    </a:lnTo>
                    <a:lnTo>
                      <a:pt x="22" y="20"/>
                    </a:lnTo>
                    <a:lnTo>
                      <a:pt x="20" y="24"/>
                    </a:lnTo>
                    <a:lnTo>
                      <a:pt x="18" y="28"/>
                    </a:lnTo>
                    <a:lnTo>
                      <a:pt x="18" y="66"/>
                    </a:lnTo>
                    <a:lnTo>
                      <a:pt x="18" y="66"/>
                    </a:lnTo>
                    <a:lnTo>
                      <a:pt x="20" y="70"/>
                    </a:lnTo>
                    <a:lnTo>
                      <a:pt x="22" y="74"/>
                    </a:lnTo>
                    <a:lnTo>
                      <a:pt x="24" y="76"/>
                    </a:lnTo>
                    <a:lnTo>
                      <a:pt x="28" y="76"/>
                    </a:lnTo>
                    <a:lnTo>
                      <a:pt x="68" y="76"/>
                    </a:lnTo>
                    <a:lnTo>
                      <a:pt x="68" y="76"/>
                    </a:lnTo>
                    <a:lnTo>
                      <a:pt x="78" y="78"/>
                    </a:lnTo>
                    <a:lnTo>
                      <a:pt x="88" y="84"/>
                    </a:lnTo>
                    <a:lnTo>
                      <a:pt x="94" y="94"/>
                    </a:lnTo>
                    <a:lnTo>
                      <a:pt x="96" y="104"/>
                    </a:lnTo>
                    <a:lnTo>
                      <a:pt x="96" y="144"/>
                    </a:lnTo>
                    <a:lnTo>
                      <a:pt x="96" y="144"/>
                    </a:lnTo>
                    <a:lnTo>
                      <a:pt x="94" y="154"/>
                    </a:lnTo>
                    <a:lnTo>
                      <a:pt x="88" y="162"/>
                    </a:lnTo>
                    <a:lnTo>
                      <a:pt x="78" y="168"/>
                    </a:lnTo>
                    <a:lnTo>
                      <a:pt x="68" y="172"/>
                    </a:lnTo>
                    <a:lnTo>
                      <a:pt x="68" y="172"/>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39" name="Rectangle 29">
                <a:extLst>
                  <a:ext uri="{FF2B5EF4-FFF2-40B4-BE49-F238E27FC236}">
                    <a16:creationId xmlns:a16="http://schemas.microsoft.com/office/drawing/2014/main" id="{473088E5-B744-DD1D-CFAC-11B9E6A2DBBC}"/>
                  </a:ext>
                </a:extLst>
              </p:cNvPr>
              <p:cNvSpPr>
                <a:spLocks noChangeArrowheads="1"/>
              </p:cNvSpPr>
              <p:nvPr/>
            </p:nvSpPr>
            <p:spPr bwMode="auto">
              <a:xfrm>
                <a:off x="859939" y="3930754"/>
                <a:ext cx="28575" cy="31750"/>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0" name="Rectangle 30">
                <a:extLst>
                  <a:ext uri="{FF2B5EF4-FFF2-40B4-BE49-F238E27FC236}">
                    <a16:creationId xmlns:a16="http://schemas.microsoft.com/office/drawing/2014/main" id="{5FB8F064-F1A7-525E-9C24-A13A117D6927}"/>
                  </a:ext>
                </a:extLst>
              </p:cNvPr>
              <p:cNvSpPr>
                <a:spLocks noChangeArrowheads="1"/>
              </p:cNvSpPr>
              <p:nvPr/>
            </p:nvSpPr>
            <p:spPr bwMode="auto">
              <a:xfrm>
                <a:off x="859939" y="4206979"/>
                <a:ext cx="28575" cy="3492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1" name="Rectangle 31">
                <a:extLst>
                  <a:ext uri="{FF2B5EF4-FFF2-40B4-BE49-F238E27FC236}">
                    <a16:creationId xmlns:a16="http://schemas.microsoft.com/office/drawing/2014/main" id="{66FA727A-6824-DC96-A3D7-BAA2282C4B9F}"/>
                  </a:ext>
                </a:extLst>
              </p:cNvPr>
              <p:cNvSpPr>
                <a:spLocks noChangeArrowheads="1"/>
              </p:cNvSpPr>
              <p:nvPr/>
            </p:nvSpPr>
            <p:spPr bwMode="auto">
              <a:xfrm>
                <a:off x="999639" y="4079979"/>
                <a:ext cx="31750"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2" name="Freeform 32">
                <a:extLst>
                  <a:ext uri="{FF2B5EF4-FFF2-40B4-BE49-F238E27FC236}">
                    <a16:creationId xmlns:a16="http://schemas.microsoft.com/office/drawing/2014/main" id="{6860DC4F-13D7-419C-F83C-07F07A59FE71}"/>
                  </a:ext>
                </a:extLst>
              </p:cNvPr>
              <p:cNvSpPr>
                <a:spLocks/>
              </p:cNvSpPr>
              <p:nvPr/>
            </p:nvSpPr>
            <p:spPr bwMode="auto">
              <a:xfrm>
                <a:off x="447189" y="3683104"/>
                <a:ext cx="307975" cy="425450"/>
              </a:xfrm>
              <a:custGeom>
                <a:avLst/>
                <a:gdLst>
                  <a:gd name="T0" fmla="*/ 96 w 194"/>
                  <a:gd name="T1" fmla="*/ 268 h 268"/>
                  <a:gd name="T2" fmla="*/ 0 w 194"/>
                  <a:gd name="T3" fmla="*/ 172 h 268"/>
                  <a:gd name="T4" fmla="*/ 42 w 194"/>
                  <a:gd name="T5" fmla="*/ 172 h 268"/>
                  <a:gd name="T6" fmla="*/ 42 w 194"/>
                  <a:gd name="T7" fmla="*/ 0 h 268"/>
                  <a:gd name="T8" fmla="*/ 60 w 194"/>
                  <a:gd name="T9" fmla="*/ 0 h 268"/>
                  <a:gd name="T10" fmla="*/ 60 w 194"/>
                  <a:gd name="T11" fmla="*/ 190 h 268"/>
                  <a:gd name="T12" fmla="*/ 44 w 194"/>
                  <a:gd name="T13" fmla="*/ 190 h 268"/>
                  <a:gd name="T14" fmla="*/ 96 w 194"/>
                  <a:gd name="T15" fmla="*/ 242 h 268"/>
                  <a:gd name="T16" fmla="*/ 150 w 194"/>
                  <a:gd name="T17" fmla="*/ 190 h 268"/>
                  <a:gd name="T18" fmla="*/ 130 w 194"/>
                  <a:gd name="T19" fmla="*/ 190 h 268"/>
                  <a:gd name="T20" fmla="*/ 130 w 194"/>
                  <a:gd name="T21" fmla="*/ 0 h 268"/>
                  <a:gd name="T22" fmla="*/ 148 w 194"/>
                  <a:gd name="T23" fmla="*/ 0 h 268"/>
                  <a:gd name="T24" fmla="*/ 148 w 194"/>
                  <a:gd name="T25" fmla="*/ 172 h 268"/>
                  <a:gd name="T26" fmla="*/ 194 w 194"/>
                  <a:gd name="T27" fmla="*/ 172 h 268"/>
                  <a:gd name="T28" fmla="*/ 96 w 194"/>
                  <a:gd name="T29"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4" h="268">
                    <a:moveTo>
                      <a:pt x="96" y="268"/>
                    </a:moveTo>
                    <a:lnTo>
                      <a:pt x="0" y="172"/>
                    </a:lnTo>
                    <a:lnTo>
                      <a:pt x="42" y="172"/>
                    </a:lnTo>
                    <a:lnTo>
                      <a:pt x="42" y="0"/>
                    </a:lnTo>
                    <a:lnTo>
                      <a:pt x="60" y="0"/>
                    </a:lnTo>
                    <a:lnTo>
                      <a:pt x="60" y="190"/>
                    </a:lnTo>
                    <a:lnTo>
                      <a:pt x="44" y="190"/>
                    </a:lnTo>
                    <a:lnTo>
                      <a:pt x="96" y="242"/>
                    </a:lnTo>
                    <a:lnTo>
                      <a:pt x="150" y="190"/>
                    </a:lnTo>
                    <a:lnTo>
                      <a:pt x="130" y="190"/>
                    </a:lnTo>
                    <a:lnTo>
                      <a:pt x="130" y="0"/>
                    </a:lnTo>
                    <a:lnTo>
                      <a:pt x="148" y="0"/>
                    </a:lnTo>
                    <a:lnTo>
                      <a:pt x="148" y="172"/>
                    </a:lnTo>
                    <a:lnTo>
                      <a:pt x="194" y="172"/>
                    </a:lnTo>
                    <a:lnTo>
                      <a:pt x="96" y="268"/>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3" name="Freeform 33">
                <a:extLst>
                  <a:ext uri="{FF2B5EF4-FFF2-40B4-BE49-F238E27FC236}">
                    <a16:creationId xmlns:a16="http://schemas.microsoft.com/office/drawing/2014/main" id="{8097D41E-92F5-4B29-6B64-1B34F269413F}"/>
                  </a:ext>
                </a:extLst>
              </p:cNvPr>
              <p:cNvSpPr>
                <a:spLocks/>
              </p:cNvSpPr>
              <p:nvPr/>
            </p:nvSpPr>
            <p:spPr bwMode="auto">
              <a:xfrm>
                <a:off x="120164" y="3552929"/>
                <a:ext cx="644525" cy="1012825"/>
              </a:xfrm>
              <a:custGeom>
                <a:avLst/>
                <a:gdLst>
                  <a:gd name="T0" fmla="*/ 200 w 406"/>
                  <a:gd name="T1" fmla="*/ 638 h 638"/>
                  <a:gd name="T2" fmla="*/ 0 w 406"/>
                  <a:gd name="T3" fmla="*/ 436 h 638"/>
                  <a:gd name="T4" fmla="*/ 84 w 406"/>
                  <a:gd name="T5" fmla="*/ 436 h 638"/>
                  <a:gd name="T6" fmla="*/ 84 w 406"/>
                  <a:gd name="T7" fmla="*/ 0 h 638"/>
                  <a:gd name="T8" fmla="*/ 102 w 406"/>
                  <a:gd name="T9" fmla="*/ 0 h 638"/>
                  <a:gd name="T10" fmla="*/ 102 w 406"/>
                  <a:gd name="T11" fmla="*/ 454 h 638"/>
                  <a:gd name="T12" fmla="*/ 42 w 406"/>
                  <a:gd name="T13" fmla="*/ 454 h 638"/>
                  <a:gd name="T14" fmla="*/ 200 w 406"/>
                  <a:gd name="T15" fmla="*/ 612 h 638"/>
                  <a:gd name="T16" fmla="*/ 362 w 406"/>
                  <a:gd name="T17" fmla="*/ 454 h 638"/>
                  <a:gd name="T18" fmla="*/ 294 w 406"/>
                  <a:gd name="T19" fmla="*/ 454 h 638"/>
                  <a:gd name="T20" fmla="*/ 294 w 406"/>
                  <a:gd name="T21" fmla="*/ 370 h 638"/>
                  <a:gd name="T22" fmla="*/ 312 w 406"/>
                  <a:gd name="T23" fmla="*/ 370 h 638"/>
                  <a:gd name="T24" fmla="*/ 312 w 406"/>
                  <a:gd name="T25" fmla="*/ 436 h 638"/>
                  <a:gd name="T26" fmla="*/ 406 w 406"/>
                  <a:gd name="T27" fmla="*/ 436 h 638"/>
                  <a:gd name="T28" fmla="*/ 200 w 406"/>
                  <a:gd name="T29"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6" h="638">
                    <a:moveTo>
                      <a:pt x="200" y="638"/>
                    </a:moveTo>
                    <a:lnTo>
                      <a:pt x="0" y="436"/>
                    </a:lnTo>
                    <a:lnTo>
                      <a:pt x="84" y="436"/>
                    </a:lnTo>
                    <a:lnTo>
                      <a:pt x="84" y="0"/>
                    </a:lnTo>
                    <a:lnTo>
                      <a:pt x="102" y="0"/>
                    </a:lnTo>
                    <a:lnTo>
                      <a:pt x="102" y="454"/>
                    </a:lnTo>
                    <a:lnTo>
                      <a:pt x="42" y="454"/>
                    </a:lnTo>
                    <a:lnTo>
                      <a:pt x="200" y="612"/>
                    </a:lnTo>
                    <a:lnTo>
                      <a:pt x="362" y="454"/>
                    </a:lnTo>
                    <a:lnTo>
                      <a:pt x="294" y="454"/>
                    </a:lnTo>
                    <a:lnTo>
                      <a:pt x="294" y="370"/>
                    </a:lnTo>
                    <a:lnTo>
                      <a:pt x="312" y="370"/>
                    </a:lnTo>
                    <a:lnTo>
                      <a:pt x="312" y="436"/>
                    </a:lnTo>
                    <a:lnTo>
                      <a:pt x="406" y="436"/>
                    </a:lnTo>
                    <a:lnTo>
                      <a:pt x="200" y="638"/>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4" name="Rectangle 34">
                <a:extLst>
                  <a:ext uri="{FF2B5EF4-FFF2-40B4-BE49-F238E27FC236}">
                    <a16:creationId xmlns:a16="http://schemas.microsoft.com/office/drawing/2014/main" id="{6CBE1864-E975-8537-BD1E-48EAE8CD4C5C}"/>
                  </a:ext>
                </a:extLst>
              </p:cNvPr>
              <p:cNvSpPr>
                <a:spLocks noChangeArrowheads="1"/>
              </p:cNvSpPr>
              <p:nvPr/>
            </p:nvSpPr>
            <p:spPr bwMode="auto">
              <a:xfrm>
                <a:off x="586889" y="3521179"/>
                <a:ext cx="28575" cy="323850"/>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5" name="Rectangle 35">
                <a:extLst>
                  <a:ext uri="{FF2B5EF4-FFF2-40B4-BE49-F238E27FC236}">
                    <a16:creationId xmlns:a16="http://schemas.microsoft.com/office/drawing/2014/main" id="{48812770-6981-EF9C-DD84-D94B6878F0C9}"/>
                  </a:ext>
                </a:extLst>
              </p:cNvPr>
              <p:cNvSpPr>
                <a:spLocks noChangeArrowheads="1"/>
              </p:cNvSpPr>
              <p:nvPr/>
            </p:nvSpPr>
            <p:spPr bwMode="auto">
              <a:xfrm>
                <a:off x="301139" y="3765654"/>
                <a:ext cx="28575" cy="323850"/>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6" name="Rectangle 36">
                <a:extLst>
                  <a:ext uri="{FF2B5EF4-FFF2-40B4-BE49-F238E27FC236}">
                    <a16:creationId xmlns:a16="http://schemas.microsoft.com/office/drawing/2014/main" id="{0FB26AD9-D215-661D-E3FE-3287DAC9BD2E}"/>
                  </a:ext>
                </a:extLst>
              </p:cNvPr>
              <p:cNvSpPr>
                <a:spLocks noChangeArrowheads="1"/>
              </p:cNvSpPr>
              <p:nvPr/>
            </p:nvSpPr>
            <p:spPr bwMode="auto">
              <a:xfrm>
                <a:off x="202713" y="3641828"/>
                <a:ext cx="28575" cy="327026"/>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7" name="Rectangle 37">
                <a:extLst>
                  <a:ext uri="{FF2B5EF4-FFF2-40B4-BE49-F238E27FC236}">
                    <a16:creationId xmlns:a16="http://schemas.microsoft.com/office/drawing/2014/main" id="{20F158A6-0AC2-38EB-8C28-00A22435BB0E}"/>
                  </a:ext>
                </a:extLst>
              </p:cNvPr>
              <p:cNvSpPr>
                <a:spLocks noChangeArrowheads="1"/>
              </p:cNvSpPr>
              <p:nvPr/>
            </p:nvSpPr>
            <p:spPr bwMode="auto">
              <a:xfrm>
                <a:off x="202714" y="3587854"/>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8" name="Rectangle 38">
                <a:extLst>
                  <a:ext uri="{FF2B5EF4-FFF2-40B4-BE49-F238E27FC236}">
                    <a16:creationId xmlns:a16="http://schemas.microsoft.com/office/drawing/2014/main" id="{30B847C9-C4E3-2DB9-060B-2F84A2E330BD}"/>
                  </a:ext>
                </a:extLst>
              </p:cNvPr>
              <p:cNvSpPr>
                <a:spLocks noChangeArrowheads="1"/>
              </p:cNvSpPr>
              <p:nvPr/>
            </p:nvSpPr>
            <p:spPr bwMode="auto">
              <a:xfrm>
                <a:off x="202714" y="3524354"/>
                <a:ext cx="28575" cy="25400"/>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49" name="Rectangle 39">
                <a:extLst>
                  <a:ext uri="{FF2B5EF4-FFF2-40B4-BE49-F238E27FC236}">
                    <a16:creationId xmlns:a16="http://schemas.microsoft.com/office/drawing/2014/main" id="{A249A596-5400-2976-4C86-659DCC0E00FE}"/>
                  </a:ext>
                </a:extLst>
              </p:cNvPr>
              <p:cNvSpPr>
                <a:spLocks noChangeArrowheads="1"/>
              </p:cNvSpPr>
              <p:nvPr/>
            </p:nvSpPr>
            <p:spPr bwMode="auto">
              <a:xfrm>
                <a:off x="202714" y="3457679"/>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0" name="Rectangle 40">
                <a:extLst>
                  <a:ext uri="{FF2B5EF4-FFF2-40B4-BE49-F238E27FC236}">
                    <a16:creationId xmlns:a16="http://schemas.microsoft.com/office/drawing/2014/main" id="{4B3A595A-6468-88B7-60DC-8F3F06C48CA6}"/>
                  </a:ext>
                </a:extLst>
              </p:cNvPr>
              <p:cNvSpPr>
                <a:spLocks noChangeArrowheads="1"/>
              </p:cNvSpPr>
              <p:nvPr/>
            </p:nvSpPr>
            <p:spPr bwMode="auto">
              <a:xfrm>
                <a:off x="301139" y="3705329"/>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1" name="Rectangle 41">
                <a:extLst>
                  <a:ext uri="{FF2B5EF4-FFF2-40B4-BE49-F238E27FC236}">
                    <a16:creationId xmlns:a16="http://schemas.microsoft.com/office/drawing/2014/main" id="{457055C9-CAE7-0F11-CDC2-4CFC3443EA0D}"/>
                  </a:ext>
                </a:extLst>
              </p:cNvPr>
              <p:cNvSpPr>
                <a:spLocks noChangeArrowheads="1"/>
              </p:cNvSpPr>
              <p:nvPr/>
            </p:nvSpPr>
            <p:spPr bwMode="auto">
              <a:xfrm>
                <a:off x="301139" y="3641829"/>
                <a:ext cx="28575" cy="25400"/>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2" name="Rectangle 42">
                <a:extLst>
                  <a:ext uri="{FF2B5EF4-FFF2-40B4-BE49-F238E27FC236}">
                    <a16:creationId xmlns:a16="http://schemas.microsoft.com/office/drawing/2014/main" id="{FCF4C2B4-7849-BE85-8F87-96D67BDED519}"/>
                  </a:ext>
                </a:extLst>
              </p:cNvPr>
              <p:cNvSpPr>
                <a:spLocks noChangeArrowheads="1"/>
              </p:cNvSpPr>
              <p:nvPr/>
            </p:nvSpPr>
            <p:spPr bwMode="auto">
              <a:xfrm>
                <a:off x="301139" y="3575154"/>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3" name="Rectangle 43">
                <a:extLst>
                  <a:ext uri="{FF2B5EF4-FFF2-40B4-BE49-F238E27FC236}">
                    <a16:creationId xmlns:a16="http://schemas.microsoft.com/office/drawing/2014/main" id="{D816F0FF-4CD8-237E-1E43-738454D2CF1A}"/>
                  </a:ext>
                </a:extLst>
              </p:cNvPr>
              <p:cNvSpPr>
                <a:spLocks noChangeArrowheads="1"/>
              </p:cNvSpPr>
              <p:nvPr/>
            </p:nvSpPr>
            <p:spPr bwMode="auto">
              <a:xfrm>
                <a:off x="513864" y="3616429"/>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4" name="Rectangle 44">
                <a:extLst>
                  <a:ext uri="{FF2B5EF4-FFF2-40B4-BE49-F238E27FC236}">
                    <a16:creationId xmlns:a16="http://schemas.microsoft.com/office/drawing/2014/main" id="{267C20B2-8262-641B-4CD6-A1C029914DCE}"/>
                  </a:ext>
                </a:extLst>
              </p:cNvPr>
              <p:cNvSpPr>
                <a:spLocks noChangeArrowheads="1"/>
              </p:cNvSpPr>
              <p:nvPr/>
            </p:nvSpPr>
            <p:spPr bwMode="auto">
              <a:xfrm>
                <a:off x="513864" y="3549754"/>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5" name="Freeform 45">
                <a:extLst>
                  <a:ext uri="{FF2B5EF4-FFF2-40B4-BE49-F238E27FC236}">
                    <a16:creationId xmlns:a16="http://schemas.microsoft.com/office/drawing/2014/main" id="{90D36891-34B9-1DF7-1C06-094C1D8DC0AE}"/>
                  </a:ext>
                </a:extLst>
              </p:cNvPr>
              <p:cNvSpPr>
                <a:spLocks noEditPoints="1"/>
              </p:cNvSpPr>
              <p:nvPr/>
            </p:nvSpPr>
            <p:spPr bwMode="auto">
              <a:xfrm>
                <a:off x="1174264" y="4105379"/>
                <a:ext cx="546100" cy="546100"/>
              </a:xfrm>
              <a:custGeom>
                <a:avLst/>
                <a:gdLst>
                  <a:gd name="T0" fmla="*/ 154 w 344"/>
                  <a:gd name="T1" fmla="*/ 342 h 344"/>
                  <a:gd name="T2" fmla="*/ 106 w 344"/>
                  <a:gd name="T3" fmla="*/ 330 h 344"/>
                  <a:gd name="T4" fmla="*/ 64 w 344"/>
                  <a:gd name="T5" fmla="*/ 304 h 344"/>
                  <a:gd name="T6" fmla="*/ 30 w 344"/>
                  <a:gd name="T7" fmla="*/ 268 h 344"/>
                  <a:gd name="T8" fmla="*/ 8 w 344"/>
                  <a:gd name="T9" fmla="*/ 222 h 344"/>
                  <a:gd name="T10" fmla="*/ 0 w 344"/>
                  <a:gd name="T11" fmla="*/ 172 h 344"/>
                  <a:gd name="T12" fmla="*/ 4 w 344"/>
                  <a:gd name="T13" fmla="*/ 136 h 344"/>
                  <a:gd name="T14" fmla="*/ 22 w 344"/>
                  <a:gd name="T15" fmla="*/ 90 h 344"/>
                  <a:gd name="T16" fmla="*/ 52 w 344"/>
                  <a:gd name="T17" fmla="*/ 50 h 344"/>
                  <a:gd name="T18" fmla="*/ 90 w 344"/>
                  <a:gd name="T19" fmla="*/ 20 h 344"/>
                  <a:gd name="T20" fmla="*/ 138 w 344"/>
                  <a:gd name="T21" fmla="*/ 4 h 344"/>
                  <a:gd name="T22" fmla="*/ 172 w 344"/>
                  <a:gd name="T23" fmla="*/ 0 h 344"/>
                  <a:gd name="T24" fmla="*/ 224 w 344"/>
                  <a:gd name="T25" fmla="*/ 8 h 344"/>
                  <a:gd name="T26" fmla="*/ 268 w 344"/>
                  <a:gd name="T27" fmla="*/ 30 h 344"/>
                  <a:gd name="T28" fmla="*/ 304 w 344"/>
                  <a:gd name="T29" fmla="*/ 62 h 344"/>
                  <a:gd name="T30" fmla="*/ 330 w 344"/>
                  <a:gd name="T31" fmla="*/ 104 h 344"/>
                  <a:gd name="T32" fmla="*/ 344 w 344"/>
                  <a:gd name="T33" fmla="*/ 154 h 344"/>
                  <a:gd name="T34" fmla="*/ 344 w 344"/>
                  <a:gd name="T35" fmla="*/ 190 h 344"/>
                  <a:gd name="T36" fmla="*/ 330 w 344"/>
                  <a:gd name="T37" fmla="*/ 238 h 344"/>
                  <a:gd name="T38" fmla="*/ 304 w 344"/>
                  <a:gd name="T39" fmla="*/ 280 h 344"/>
                  <a:gd name="T40" fmla="*/ 268 w 344"/>
                  <a:gd name="T41" fmla="*/ 314 h 344"/>
                  <a:gd name="T42" fmla="*/ 224 w 344"/>
                  <a:gd name="T43" fmla="*/ 336 h 344"/>
                  <a:gd name="T44" fmla="*/ 172 w 344"/>
                  <a:gd name="T45" fmla="*/ 344 h 344"/>
                  <a:gd name="T46" fmla="*/ 172 w 344"/>
                  <a:gd name="T47" fmla="*/ 18 h 344"/>
                  <a:gd name="T48" fmla="*/ 126 w 344"/>
                  <a:gd name="T49" fmla="*/ 24 h 344"/>
                  <a:gd name="T50" fmla="*/ 86 w 344"/>
                  <a:gd name="T51" fmla="*/ 44 h 344"/>
                  <a:gd name="T52" fmla="*/ 54 w 344"/>
                  <a:gd name="T53" fmla="*/ 74 h 344"/>
                  <a:gd name="T54" fmla="*/ 30 w 344"/>
                  <a:gd name="T55" fmla="*/ 112 h 344"/>
                  <a:gd name="T56" fmla="*/ 20 w 344"/>
                  <a:gd name="T57" fmla="*/ 156 h 344"/>
                  <a:gd name="T58" fmla="*/ 20 w 344"/>
                  <a:gd name="T59" fmla="*/ 188 h 344"/>
                  <a:gd name="T60" fmla="*/ 30 w 344"/>
                  <a:gd name="T61" fmla="*/ 232 h 344"/>
                  <a:gd name="T62" fmla="*/ 54 w 344"/>
                  <a:gd name="T63" fmla="*/ 270 h 344"/>
                  <a:gd name="T64" fmla="*/ 86 w 344"/>
                  <a:gd name="T65" fmla="*/ 298 h 344"/>
                  <a:gd name="T66" fmla="*/ 126 w 344"/>
                  <a:gd name="T67" fmla="*/ 318 h 344"/>
                  <a:gd name="T68" fmla="*/ 172 w 344"/>
                  <a:gd name="T69" fmla="*/ 326 h 344"/>
                  <a:gd name="T70" fmla="*/ 204 w 344"/>
                  <a:gd name="T71" fmla="*/ 322 h 344"/>
                  <a:gd name="T72" fmla="*/ 246 w 344"/>
                  <a:gd name="T73" fmla="*/ 306 h 344"/>
                  <a:gd name="T74" fmla="*/ 280 w 344"/>
                  <a:gd name="T75" fmla="*/ 280 h 344"/>
                  <a:gd name="T76" fmla="*/ 308 w 344"/>
                  <a:gd name="T77" fmla="*/ 244 h 344"/>
                  <a:gd name="T78" fmla="*/ 322 w 344"/>
                  <a:gd name="T79" fmla="*/ 202 h 344"/>
                  <a:gd name="T80" fmla="*/ 326 w 344"/>
                  <a:gd name="T81" fmla="*/ 172 h 344"/>
                  <a:gd name="T82" fmla="*/ 320 w 344"/>
                  <a:gd name="T83" fmla="*/ 126 h 344"/>
                  <a:gd name="T84" fmla="*/ 300 w 344"/>
                  <a:gd name="T85" fmla="*/ 86 h 344"/>
                  <a:gd name="T86" fmla="*/ 270 w 344"/>
                  <a:gd name="T87" fmla="*/ 52 h 344"/>
                  <a:gd name="T88" fmla="*/ 232 w 344"/>
                  <a:gd name="T89" fmla="*/ 30 h 344"/>
                  <a:gd name="T90" fmla="*/ 188 w 344"/>
                  <a:gd name="T91" fmla="*/ 18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4" h="344">
                    <a:moveTo>
                      <a:pt x="172" y="344"/>
                    </a:moveTo>
                    <a:lnTo>
                      <a:pt x="172" y="344"/>
                    </a:lnTo>
                    <a:lnTo>
                      <a:pt x="154" y="342"/>
                    </a:lnTo>
                    <a:lnTo>
                      <a:pt x="138" y="340"/>
                    </a:lnTo>
                    <a:lnTo>
                      <a:pt x="122" y="336"/>
                    </a:lnTo>
                    <a:lnTo>
                      <a:pt x="106" y="330"/>
                    </a:lnTo>
                    <a:lnTo>
                      <a:pt x="90" y="322"/>
                    </a:lnTo>
                    <a:lnTo>
                      <a:pt x="76" y="314"/>
                    </a:lnTo>
                    <a:lnTo>
                      <a:pt x="64" y="304"/>
                    </a:lnTo>
                    <a:lnTo>
                      <a:pt x="52" y="292"/>
                    </a:lnTo>
                    <a:lnTo>
                      <a:pt x="40" y="280"/>
                    </a:lnTo>
                    <a:lnTo>
                      <a:pt x="30" y="268"/>
                    </a:lnTo>
                    <a:lnTo>
                      <a:pt x="22" y="254"/>
                    </a:lnTo>
                    <a:lnTo>
                      <a:pt x="14" y="238"/>
                    </a:lnTo>
                    <a:lnTo>
                      <a:pt x="8" y="222"/>
                    </a:lnTo>
                    <a:lnTo>
                      <a:pt x="4" y="206"/>
                    </a:lnTo>
                    <a:lnTo>
                      <a:pt x="2" y="190"/>
                    </a:lnTo>
                    <a:lnTo>
                      <a:pt x="0" y="172"/>
                    </a:lnTo>
                    <a:lnTo>
                      <a:pt x="0" y="172"/>
                    </a:lnTo>
                    <a:lnTo>
                      <a:pt x="2" y="154"/>
                    </a:lnTo>
                    <a:lnTo>
                      <a:pt x="4" y="136"/>
                    </a:lnTo>
                    <a:lnTo>
                      <a:pt x="8" y="120"/>
                    </a:lnTo>
                    <a:lnTo>
                      <a:pt x="14" y="104"/>
                    </a:lnTo>
                    <a:lnTo>
                      <a:pt x="22" y="90"/>
                    </a:lnTo>
                    <a:lnTo>
                      <a:pt x="30" y="76"/>
                    </a:lnTo>
                    <a:lnTo>
                      <a:pt x="40" y="62"/>
                    </a:lnTo>
                    <a:lnTo>
                      <a:pt x="52" y="50"/>
                    </a:lnTo>
                    <a:lnTo>
                      <a:pt x="64" y="40"/>
                    </a:lnTo>
                    <a:lnTo>
                      <a:pt x="76" y="30"/>
                    </a:lnTo>
                    <a:lnTo>
                      <a:pt x="90" y="20"/>
                    </a:lnTo>
                    <a:lnTo>
                      <a:pt x="106" y="14"/>
                    </a:lnTo>
                    <a:lnTo>
                      <a:pt x="122" y="8"/>
                    </a:lnTo>
                    <a:lnTo>
                      <a:pt x="138" y="4"/>
                    </a:lnTo>
                    <a:lnTo>
                      <a:pt x="154" y="0"/>
                    </a:lnTo>
                    <a:lnTo>
                      <a:pt x="172" y="0"/>
                    </a:lnTo>
                    <a:lnTo>
                      <a:pt x="172" y="0"/>
                    </a:lnTo>
                    <a:lnTo>
                      <a:pt x="190" y="0"/>
                    </a:lnTo>
                    <a:lnTo>
                      <a:pt x="206" y="4"/>
                    </a:lnTo>
                    <a:lnTo>
                      <a:pt x="224" y="8"/>
                    </a:lnTo>
                    <a:lnTo>
                      <a:pt x="240" y="14"/>
                    </a:lnTo>
                    <a:lnTo>
                      <a:pt x="254" y="20"/>
                    </a:lnTo>
                    <a:lnTo>
                      <a:pt x="268" y="30"/>
                    </a:lnTo>
                    <a:lnTo>
                      <a:pt x="282" y="40"/>
                    </a:lnTo>
                    <a:lnTo>
                      <a:pt x="294" y="50"/>
                    </a:lnTo>
                    <a:lnTo>
                      <a:pt x="304" y="62"/>
                    </a:lnTo>
                    <a:lnTo>
                      <a:pt x="314" y="76"/>
                    </a:lnTo>
                    <a:lnTo>
                      <a:pt x="324" y="90"/>
                    </a:lnTo>
                    <a:lnTo>
                      <a:pt x="330" y="104"/>
                    </a:lnTo>
                    <a:lnTo>
                      <a:pt x="336" y="120"/>
                    </a:lnTo>
                    <a:lnTo>
                      <a:pt x="340" y="136"/>
                    </a:lnTo>
                    <a:lnTo>
                      <a:pt x="344" y="154"/>
                    </a:lnTo>
                    <a:lnTo>
                      <a:pt x="344" y="172"/>
                    </a:lnTo>
                    <a:lnTo>
                      <a:pt x="344" y="172"/>
                    </a:lnTo>
                    <a:lnTo>
                      <a:pt x="344" y="190"/>
                    </a:lnTo>
                    <a:lnTo>
                      <a:pt x="340" y="206"/>
                    </a:lnTo>
                    <a:lnTo>
                      <a:pt x="336" y="222"/>
                    </a:lnTo>
                    <a:lnTo>
                      <a:pt x="330" y="238"/>
                    </a:lnTo>
                    <a:lnTo>
                      <a:pt x="324" y="254"/>
                    </a:lnTo>
                    <a:lnTo>
                      <a:pt x="314" y="268"/>
                    </a:lnTo>
                    <a:lnTo>
                      <a:pt x="304" y="280"/>
                    </a:lnTo>
                    <a:lnTo>
                      <a:pt x="294" y="292"/>
                    </a:lnTo>
                    <a:lnTo>
                      <a:pt x="282" y="304"/>
                    </a:lnTo>
                    <a:lnTo>
                      <a:pt x="268" y="314"/>
                    </a:lnTo>
                    <a:lnTo>
                      <a:pt x="254" y="322"/>
                    </a:lnTo>
                    <a:lnTo>
                      <a:pt x="240" y="330"/>
                    </a:lnTo>
                    <a:lnTo>
                      <a:pt x="224" y="336"/>
                    </a:lnTo>
                    <a:lnTo>
                      <a:pt x="206" y="340"/>
                    </a:lnTo>
                    <a:lnTo>
                      <a:pt x="190" y="342"/>
                    </a:lnTo>
                    <a:lnTo>
                      <a:pt x="172" y="344"/>
                    </a:lnTo>
                    <a:lnTo>
                      <a:pt x="172" y="344"/>
                    </a:lnTo>
                    <a:close/>
                    <a:moveTo>
                      <a:pt x="172" y="18"/>
                    </a:moveTo>
                    <a:lnTo>
                      <a:pt x="172" y="18"/>
                    </a:lnTo>
                    <a:lnTo>
                      <a:pt x="156" y="18"/>
                    </a:lnTo>
                    <a:lnTo>
                      <a:pt x="142" y="22"/>
                    </a:lnTo>
                    <a:lnTo>
                      <a:pt x="126" y="24"/>
                    </a:lnTo>
                    <a:lnTo>
                      <a:pt x="112" y="30"/>
                    </a:lnTo>
                    <a:lnTo>
                      <a:pt x="100" y="36"/>
                    </a:lnTo>
                    <a:lnTo>
                      <a:pt x="86" y="44"/>
                    </a:lnTo>
                    <a:lnTo>
                      <a:pt x="74" y="52"/>
                    </a:lnTo>
                    <a:lnTo>
                      <a:pt x="64" y="62"/>
                    </a:lnTo>
                    <a:lnTo>
                      <a:pt x="54" y="74"/>
                    </a:lnTo>
                    <a:lnTo>
                      <a:pt x="44" y="86"/>
                    </a:lnTo>
                    <a:lnTo>
                      <a:pt x="38" y="98"/>
                    </a:lnTo>
                    <a:lnTo>
                      <a:pt x="30" y="112"/>
                    </a:lnTo>
                    <a:lnTo>
                      <a:pt x="26" y="126"/>
                    </a:lnTo>
                    <a:lnTo>
                      <a:pt x="22" y="140"/>
                    </a:lnTo>
                    <a:lnTo>
                      <a:pt x="20" y="156"/>
                    </a:lnTo>
                    <a:lnTo>
                      <a:pt x="18" y="172"/>
                    </a:lnTo>
                    <a:lnTo>
                      <a:pt x="18" y="172"/>
                    </a:lnTo>
                    <a:lnTo>
                      <a:pt x="20" y="188"/>
                    </a:lnTo>
                    <a:lnTo>
                      <a:pt x="22" y="202"/>
                    </a:lnTo>
                    <a:lnTo>
                      <a:pt x="26" y="218"/>
                    </a:lnTo>
                    <a:lnTo>
                      <a:pt x="30" y="232"/>
                    </a:lnTo>
                    <a:lnTo>
                      <a:pt x="38" y="244"/>
                    </a:lnTo>
                    <a:lnTo>
                      <a:pt x="44" y="258"/>
                    </a:lnTo>
                    <a:lnTo>
                      <a:pt x="54" y="270"/>
                    </a:lnTo>
                    <a:lnTo>
                      <a:pt x="64" y="280"/>
                    </a:lnTo>
                    <a:lnTo>
                      <a:pt x="74" y="290"/>
                    </a:lnTo>
                    <a:lnTo>
                      <a:pt x="86" y="298"/>
                    </a:lnTo>
                    <a:lnTo>
                      <a:pt x="100" y="306"/>
                    </a:lnTo>
                    <a:lnTo>
                      <a:pt x="112" y="314"/>
                    </a:lnTo>
                    <a:lnTo>
                      <a:pt x="126" y="318"/>
                    </a:lnTo>
                    <a:lnTo>
                      <a:pt x="142" y="322"/>
                    </a:lnTo>
                    <a:lnTo>
                      <a:pt x="156" y="324"/>
                    </a:lnTo>
                    <a:lnTo>
                      <a:pt x="172" y="326"/>
                    </a:lnTo>
                    <a:lnTo>
                      <a:pt x="172" y="326"/>
                    </a:lnTo>
                    <a:lnTo>
                      <a:pt x="188" y="324"/>
                    </a:lnTo>
                    <a:lnTo>
                      <a:pt x="204" y="322"/>
                    </a:lnTo>
                    <a:lnTo>
                      <a:pt x="218" y="318"/>
                    </a:lnTo>
                    <a:lnTo>
                      <a:pt x="232" y="314"/>
                    </a:lnTo>
                    <a:lnTo>
                      <a:pt x="246" y="306"/>
                    </a:lnTo>
                    <a:lnTo>
                      <a:pt x="258" y="298"/>
                    </a:lnTo>
                    <a:lnTo>
                      <a:pt x="270" y="290"/>
                    </a:lnTo>
                    <a:lnTo>
                      <a:pt x="280" y="280"/>
                    </a:lnTo>
                    <a:lnTo>
                      <a:pt x="290" y="270"/>
                    </a:lnTo>
                    <a:lnTo>
                      <a:pt x="300" y="258"/>
                    </a:lnTo>
                    <a:lnTo>
                      <a:pt x="308" y="244"/>
                    </a:lnTo>
                    <a:lnTo>
                      <a:pt x="314" y="232"/>
                    </a:lnTo>
                    <a:lnTo>
                      <a:pt x="320" y="218"/>
                    </a:lnTo>
                    <a:lnTo>
                      <a:pt x="322" y="202"/>
                    </a:lnTo>
                    <a:lnTo>
                      <a:pt x="326" y="188"/>
                    </a:lnTo>
                    <a:lnTo>
                      <a:pt x="326" y="172"/>
                    </a:lnTo>
                    <a:lnTo>
                      <a:pt x="326" y="172"/>
                    </a:lnTo>
                    <a:lnTo>
                      <a:pt x="326" y="156"/>
                    </a:lnTo>
                    <a:lnTo>
                      <a:pt x="322" y="140"/>
                    </a:lnTo>
                    <a:lnTo>
                      <a:pt x="320" y="126"/>
                    </a:lnTo>
                    <a:lnTo>
                      <a:pt x="314" y="112"/>
                    </a:lnTo>
                    <a:lnTo>
                      <a:pt x="308" y="98"/>
                    </a:lnTo>
                    <a:lnTo>
                      <a:pt x="300" y="86"/>
                    </a:lnTo>
                    <a:lnTo>
                      <a:pt x="290" y="74"/>
                    </a:lnTo>
                    <a:lnTo>
                      <a:pt x="280" y="62"/>
                    </a:lnTo>
                    <a:lnTo>
                      <a:pt x="270" y="52"/>
                    </a:lnTo>
                    <a:lnTo>
                      <a:pt x="258" y="44"/>
                    </a:lnTo>
                    <a:lnTo>
                      <a:pt x="246" y="36"/>
                    </a:lnTo>
                    <a:lnTo>
                      <a:pt x="232" y="30"/>
                    </a:lnTo>
                    <a:lnTo>
                      <a:pt x="218" y="24"/>
                    </a:lnTo>
                    <a:lnTo>
                      <a:pt x="204" y="22"/>
                    </a:lnTo>
                    <a:lnTo>
                      <a:pt x="188" y="18"/>
                    </a:lnTo>
                    <a:lnTo>
                      <a:pt x="172" y="18"/>
                    </a:lnTo>
                    <a:lnTo>
                      <a:pt x="172" y="18"/>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6" name="Freeform 46">
                <a:extLst>
                  <a:ext uri="{FF2B5EF4-FFF2-40B4-BE49-F238E27FC236}">
                    <a16:creationId xmlns:a16="http://schemas.microsoft.com/office/drawing/2014/main" id="{1B059FDB-B7CD-BB61-DA76-F1EB1E5920DA}"/>
                  </a:ext>
                </a:extLst>
              </p:cNvPr>
              <p:cNvSpPr>
                <a:spLocks/>
              </p:cNvSpPr>
              <p:nvPr/>
            </p:nvSpPr>
            <p:spPr bwMode="auto">
              <a:xfrm>
                <a:off x="1383814" y="4260954"/>
                <a:ext cx="130175" cy="231775"/>
              </a:xfrm>
              <a:custGeom>
                <a:avLst/>
                <a:gdLst>
                  <a:gd name="T0" fmla="*/ 24 w 82"/>
                  <a:gd name="T1" fmla="*/ 146 h 146"/>
                  <a:gd name="T2" fmla="*/ 14 w 82"/>
                  <a:gd name="T3" fmla="*/ 144 h 146"/>
                  <a:gd name="T4" fmla="*/ 2 w 82"/>
                  <a:gd name="T5" fmla="*/ 132 h 146"/>
                  <a:gd name="T6" fmla="*/ 0 w 82"/>
                  <a:gd name="T7" fmla="*/ 106 h 146"/>
                  <a:gd name="T8" fmla="*/ 18 w 82"/>
                  <a:gd name="T9" fmla="*/ 122 h 146"/>
                  <a:gd name="T10" fmla="*/ 20 w 82"/>
                  <a:gd name="T11" fmla="*/ 126 h 146"/>
                  <a:gd name="T12" fmla="*/ 56 w 82"/>
                  <a:gd name="T13" fmla="*/ 128 h 146"/>
                  <a:gd name="T14" fmla="*/ 62 w 82"/>
                  <a:gd name="T15" fmla="*/ 126 h 146"/>
                  <a:gd name="T16" fmla="*/ 64 w 82"/>
                  <a:gd name="T17" fmla="*/ 90 h 146"/>
                  <a:gd name="T18" fmla="*/ 62 w 82"/>
                  <a:gd name="T19" fmla="*/ 84 h 146"/>
                  <a:gd name="T20" fmla="*/ 24 w 82"/>
                  <a:gd name="T21" fmla="*/ 82 h 146"/>
                  <a:gd name="T22" fmla="*/ 14 w 82"/>
                  <a:gd name="T23" fmla="*/ 80 h 146"/>
                  <a:gd name="T24" fmla="*/ 2 w 82"/>
                  <a:gd name="T25" fmla="*/ 68 h 146"/>
                  <a:gd name="T26" fmla="*/ 0 w 82"/>
                  <a:gd name="T27" fmla="*/ 26 h 146"/>
                  <a:gd name="T28" fmla="*/ 2 w 82"/>
                  <a:gd name="T29" fmla="*/ 16 h 146"/>
                  <a:gd name="T30" fmla="*/ 14 w 82"/>
                  <a:gd name="T31" fmla="*/ 2 h 146"/>
                  <a:gd name="T32" fmla="*/ 56 w 82"/>
                  <a:gd name="T33" fmla="*/ 0 h 146"/>
                  <a:gd name="T34" fmla="*/ 66 w 82"/>
                  <a:gd name="T35" fmla="*/ 2 h 146"/>
                  <a:gd name="T36" fmla="*/ 80 w 82"/>
                  <a:gd name="T37" fmla="*/ 16 h 146"/>
                  <a:gd name="T38" fmla="*/ 82 w 82"/>
                  <a:gd name="T39" fmla="*/ 42 h 146"/>
                  <a:gd name="T40" fmla="*/ 64 w 82"/>
                  <a:gd name="T41" fmla="*/ 26 h 146"/>
                  <a:gd name="T42" fmla="*/ 62 w 82"/>
                  <a:gd name="T43" fmla="*/ 20 h 146"/>
                  <a:gd name="T44" fmla="*/ 24 w 82"/>
                  <a:gd name="T45" fmla="*/ 18 h 146"/>
                  <a:gd name="T46" fmla="*/ 20 w 82"/>
                  <a:gd name="T47" fmla="*/ 20 h 146"/>
                  <a:gd name="T48" fmla="*/ 18 w 82"/>
                  <a:gd name="T49" fmla="*/ 58 h 146"/>
                  <a:gd name="T50" fmla="*/ 20 w 82"/>
                  <a:gd name="T51" fmla="*/ 62 h 146"/>
                  <a:gd name="T52" fmla="*/ 56 w 82"/>
                  <a:gd name="T53" fmla="*/ 64 h 146"/>
                  <a:gd name="T54" fmla="*/ 66 w 82"/>
                  <a:gd name="T55" fmla="*/ 66 h 146"/>
                  <a:gd name="T56" fmla="*/ 80 w 82"/>
                  <a:gd name="T57" fmla="*/ 80 h 146"/>
                  <a:gd name="T58" fmla="*/ 82 w 82"/>
                  <a:gd name="T59" fmla="*/ 122 h 146"/>
                  <a:gd name="T60" fmla="*/ 80 w 82"/>
                  <a:gd name="T61" fmla="*/ 132 h 146"/>
                  <a:gd name="T62" fmla="*/ 66 w 82"/>
                  <a:gd name="T63" fmla="*/ 144 h 146"/>
                  <a:gd name="T64" fmla="*/ 56 w 82"/>
                  <a:gd name="T65"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146">
                    <a:moveTo>
                      <a:pt x="56" y="146"/>
                    </a:moveTo>
                    <a:lnTo>
                      <a:pt x="24" y="146"/>
                    </a:lnTo>
                    <a:lnTo>
                      <a:pt x="24" y="146"/>
                    </a:lnTo>
                    <a:lnTo>
                      <a:pt x="14" y="144"/>
                    </a:lnTo>
                    <a:lnTo>
                      <a:pt x="6" y="140"/>
                    </a:lnTo>
                    <a:lnTo>
                      <a:pt x="2" y="132"/>
                    </a:lnTo>
                    <a:lnTo>
                      <a:pt x="0" y="122"/>
                    </a:lnTo>
                    <a:lnTo>
                      <a:pt x="0" y="106"/>
                    </a:lnTo>
                    <a:lnTo>
                      <a:pt x="18" y="106"/>
                    </a:lnTo>
                    <a:lnTo>
                      <a:pt x="18" y="122"/>
                    </a:lnTo>
                    <a:lnTo>
                      <a:pt x="18" y="122"/>
                    </a:lnTo>
                    <a:lnTo>
                      <a:pt x="20" y="126"/>
                    </a:lnTo>
                    <a:lnTo>
                      <a:pt x="24" y="128"/>
                    </a:lnTo>
                    <a:lnTo>
                      <a:pt x="56" y="128"/>
                    </a:lnTo>
                    <a:lnTo>
                      <a:pt x="56" y="128"/>
                    </a:lnTo>
                    <a:lnTo>
                      <a:pt x="62" y="126"/>
                    </a:lnTo>
                    <a:lnTo>
                      <a:pt x="64" y="122"/>
                    </a:lnTo>
                    <a:lnTo>
                      <a:pt x="64" y="90"/>
                    </a:lnTo>
                    <a:lnTo>
                      <a:pt x="64" y="90"/>
                    </a:lnTo>
                    <a:lnTo>
                      <a:pt x="62" y="84"/>
                    </a:lnTo>
                    <a:lnTo>
                      <a:pt x="56" y="82"/>
                    </a:lnTo>
                    <a:lnTo>
                      <a:pt x="24" y="82"/>
                    </a:lnTo>
                    <a:lnTo>
                      <a:pt x="24" y="82"/>
                    </a:lnTo>
                    <a:lnTo>
                      <a:pt x="14" y="80"/>
                    </a:lnTo>
                    <a:lnTo>
                      <a:pt x="6" y="76"/>
                    </a:lnTo>
                    <a:lnTo>
                      <a:pt x="2" y="68"/>
                    </a:lnTo>
                    <a:lnTo>
                      <a:pt x="0" y="58"/>
                    </a:lnTo>
                    <a:lnTo>
                      <a:pt x="0" y="26"/>
                    </a:lnTo>
                    <a:lnTo>
                      <a:pt x="0" y="26"/>
                    </a:lnTo>
                    <a:lnTo>
                      <a:pt x="2" y="16"/>
                    </a:lnTo>
                    <a:lnTo>
                      <a:pt x="6" y="8"/>
                    </a:lnTo>
                    <a:lnTo>
                      <a:pt x="14" y="2"/>
                    </a:lnTo>
                    <a:lnTo>
                      <a:pt x="24" y="0"/>
                    </a:lnTo>
                    <a:lnTo>
                      <a:pt x="56" y="0"/>
                    </a:lnTo>
                    <a:lnTo>
                      <a:pt x="56" y="0"/>
                    </a:lnTo>
                    <a:lnTo>
                      <a:pt x="66" y="2"/>
                    </a:lnTo>
                    <a:lnTo>
                      <a:pt x="74" y="8"/>
                    </a:lnTo>
                    <a:lnTo>
                      <a:pt x="80" y="16"/>
                    </a:lnTo>
                    <a:lnTo>
                      <a:pt x="82" y="26"/>
                    </a:lnTo>
                    <a:lnTo>
                      <a:pt x="82" y="42"/>
                    </a:lnTo>
                    <a:lnTo>
                      <a:pt x="64" y="42"/>
                    </a:lnTo>
                    <a:lnTo>
                      <a:pt x="64" y="26"/>
                    </a:lnTo>
                    <a:lnTo>
                      <a:pt x="64" y="26"/>
                    </a:lnTo>
                    <a:lnTo>
                      <a:pt x="62" y="20"/>
                    </a:lnTo>
                    <a:lnTo>
                      <a:pt x="56" y="18"/>
                    </a:lnTo>
                    <a:lnTo>
                      <a:pt x="24" y="18"/>
                    </a:lnTo>
                    <a:lnTo>
                      <a:pt x="24" y="18"/>
                    </a:lnTo>
                    <a:lnTo>
                      <a:pt x="20" y="20"/>
                    </a:lnTo>
                    <a:lnTo>
                      <a:pt x="18" y="26"/>
                    </a:lnTo>
                    <a:lnTo>
                      <a:pt x="18" y="58"/>
                    </a:lnTo>
                    <a:lnTo>
                      <a:pt x="18" y="58"/>
                    </a:lnTo>
                    <a:lnTo>
                      <a:pt x="20" y="62"/>
                    </a:lnTo>
                    <a:lnTo>
                      <a:pt x="24" y="64"/>
                    </a:lnTo>
                    <a:lnTo>
                      <a:pt x="56" y="64"/>
                    </a:lnTo>
                    <a:lnTo>
                      <a:pt x="56" y="64"/>
                    </a:lnTo>
                    <a:lnTo>
                      <a:pt x="66" y="66"/>
                    </a:lnTo>
                    <a:lnTo>
                      <a:pt x="74" y="72"/>
                    </a:lnTo>
                    <a:lnTo>
                      <a:pt x="80" y="80"/>
                    </a:lnTo>
                    <a:lnTo>
                      <a:pt x="82" y="90"/>
                    </a:lnTo>
                    <a:lnTo>
                      <a:pt x="82" y="122"/>
                    </a:lnTo>
                    <a:lnTo>
                      <a:pt x="82" y="122"/>
                    </a:lnTo>
                    <a:lnTo>
                      <a:pt x="80" y="132"/>
                    </a:lnTo>
                    <a:lnTo>
                      <a:pt x="74" y="140"/>
                    </a:lnTo>
                    <a:lnTo>
                      <a:pt x="66" y="144"/>
                    </a:lnTo>
                    <a:lnTo>
                      <a:pt x="56" y="146"/>
                    </a:lnTo>
                    <a:lnTo>
                      <a:pt x="56" y="146"/>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7" name="Rectangle 47">
                <a:extLst>
                  <a:ext uri="{FF2B5EF4-FFF2-40B4-BE49-F238E27FC236}">
                    <a16:creationId xmlns:a16="http://schemas.microsoft.com/office/drawing/2014/main" id="{7E42D7E5-9ABA-82EE-B8B5-7E48A22954B3}"/>
                  </a:ext>
                </a:extLst>
              </p:cNvPr>
              <p:cNvSpPr>
                <a:spLocks noChangeArrowheads="1"/>
              </p:cNvSpPr>
              <p:nvPr/>
            </p:nvSpPr>
            <p:spPr bwMode="auto">
              <a:xfrm>
                <a:off x="1434614" y="4248254"/>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8" name="Rectangle 48">
                <a:extLst>
                  <a:ext uri="{FF2B5EF4-FFF2-40B4-BE49-F238E27FC236}">
                    <a16:creationId xmlns:a16="http://schemas.microsoft.com/office/drawing/2014/main" id="{54BFE17C-66A3-AF4A-FADB-79F6D8F6E70D}"/>
                  </a:ext>
                </a:extLst>
              </p:cNvPr>
              <p:cNvSpPr>
                <a:spLocks noChangeArrowheads="1"/>
              </p:cNvSpPr>
              <p:nvPr/>
            </p:nvSpPr>
            <p:spPr bwMode="auto">
              <a:xfrm>
                <a:off x="1434614" y="4480029"/>
                <a:ext cx="28575" cy="285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59" name="Rectangle 49">
                <a:extLst>
                  <a:ext uri="{FF2B5EF4-FFF2-40B4-BE49-F238E27FC236}">
                    <a16:creationId xmlns:a16="http://schemas.microsoft.com/office/drawing/2014/main" id="{A644C51F-4DDE-5088-11EE-53CEED94E4E8}"/>
                  </a:ext>
                </a:extLst>
              </p:cNvPr>
              <p:cNvSpPr>
                <a:spLocks noChangeArrowheads="1"/>
              </p:cNvSpPr>
              <p:nvPr/>
            </p:nvSpPr>
            <p:spPr bwMode="auto">
              <a:xfrm>
                <a:off x="1539389" y="4368904"/>
                <a:ext cx="28575" cy="158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60" name="Rectangle 50">
                <a:extLst>
                  <a:ext uri="{FF2B5EF4-FFF2-40B4-BE49-F238E27FC236}">
                    <a16:creationId xmlns:a16="http://schemas.microsoft.com/office/drawing/2014/main" id="{E598EEDF-8C30-19AC-59E3-8C533B5F8844}"/>
                  </a:ext>
                </a:extLst>
              </p:cNvPr>
              <p:cNvSpPr>
                <a:spLocks noChangeArrowheads="1"/>
              </p:cNvSpPr>
              <p:nvPr/>
            </p:nvSpPr>
            <p:spPr bwMode="auto">
              <a:xfrm>
                <a:off x="1326664" y="4368904"/>
                <a:ext cx="28575" cy="15875"/>
              </a:xfrm>
              <a:prstGeom prst="rect">
                <a:avLst/>
              </a:prstGeom>
              <a:grpFill/>
              <a:ln w="9525">
                <a:solidFill>
                  <a:srgbClr val="808080"/>
                </a:solidFill>
                <a:miter lim="800000"/>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sp>
            <p:nvSpPr>
              <p:cNvPr id="61" name="Freeform 51">
                <a:extLst>
                  <a:ext uri="{FF2B5EF4-FFF2-40B4-BE49-F238E27FC236}">
                    <a16:creationId xmlns:a16="http://schemas.microsoft.com/office/drawing/2014/main" id="{F10C3151-C37C-08AB-88B6-860B1D600878}"/>
                  </a:ext>
                </a:extLst>
              </p:cNvPr>
              <p:cNvSpPr>
                <a:spLocks noEditPoints="1"/>
              </p:cNvSpPr>
              <p:nvPr/>
            </p:nvSpPr>
            <p:spPr bwMode="auto">
              <a:xfrm>
                <a:off x="1234589" y="4162529"/>
                <a:ext cx="428625" cy="428625"/>
              </a:xfrm>
              <a:custGeom>
                <a:avLst/>
                <a:gdLst>
                  <a:gd name="T0" fmla="*/ 134 w 270"/>
                  <a:gd name="T1" fmla="*/ 270 h 270"/>
                  <a:gd name="T2" fmla="*/ 108 w 270"/>
                  <a:gd name="T3" fmla="*/ 268 h 270"/>
                  <a:gd name="T4" fmla="*/ 82 w 270"/>
                  <a:gd name="T5" fmla="*/ 260 h 270"/>
                  <a:gd name="T6" fmla="*/ 60 w 270"/>
                  <a:gd name="T7" fmla="*/ 248 h 270"/>
                  <a:gd name="T8" fmla="*/ 40 w 270"/>
                  <a:gd name="T9" fmla="*/ 230 h 270"/>
                  <a:gd name="T10" fmla="*/ 22 w 270"/>
                  <a:gd name="T11" fmla="*/ 210 h 270"/>
                  <a:gd name="T12" fmla="*/ 10 w 270"/>
                  <a:gd name="T13" fmla="*/ 188 h 270"/>
                  <a:gd name="T14" fmla="*/ 2 w 270"/>
                  <a:gd name="T15" fmla="*/ 162 h 270"/>
                  <a:gd name="T16" fmla="*/ 0 w 270"/>
                  <a:gd name="T17" fmla="*/ 136 h 270"/>
                  <a:gd name="T18" fmla="*/ 0 w 270"/>
                  <a:gd name="T19" fmla="*/ 122 h 270"/>
                  <a:gd name="T20" fmla="*/ 6 w 270"/>
                  <a:gd name="T21" fmla="*/ 96 h 270"/>
                  <a:gd name="T22" fmla="*/ 16 w 270"/>
                  <a:gd name="T23" fmla="*/ 72 h 270"/>
                  <a:gd name="T24" fmla="*/ 30 w 270"/>
                  <a:gd name="T25" fmla="*/ 50 h 270"/>
                  <a:gd name="T26" fmla="*/ 48 w 270"/>
                  <a:gd name="T27" fmla="*/ 32 h 270"/>
                  <a:gd name="T28" fmla="*/ 70 w 270"/>
                  <a:gd name="T29" fmla="*/ 18 h 270"/>
                  <a:gd name="T30" fmla="*/ 94 w 270"/>
                  <a:gd name="T31" fmla="*/ 6 h 270"/>
                  <a:gd name="T32" fmla="*/ 120 w 270"/>
                  <a:gd name="T33" fmla="*/ 2 h 270"/>
                  <a:gd name="T34" fmla="*/ 134 w 270"/>
                  <a:gd name="T35" fmla="*/ 0 h 270"/>
                  <a:gd name="T36" fmla="*/ 162 w 270"/>
                  <a:gd name="T37" fmla="*/ 4 h 270"/>
                  <a:gd name="T38" fmla="*/ 186 w 270"/>
                  <a:gd name="T39" fmla="*/ 12 h 270"/>
                  <a:gd name="T40" fmla="*/ 210 w 270"/>
                  <a:gd name="T41" fmla="*/ 24 h 270"/>
                  <a:gd name="T42" fmla="*/ 230 w 270"/>
                  <a:gd name="T43" fmla="*/ 40 h 270"/>
                  <a:gd name="T44" fmla="*/ 246 w 270"/>
                  <a:gd name="T45" fmla="*/ 60 h 270"/>
                  <a:gd name="T46" fmla="*/ 258 w 270"/>
                  <a:gd name="T47" fmla="*/ 84 h 270"/>
                  <a:gd name="T48" fmla="*/ 266 w 270"/>
                  <a:gd name="T49" fmla="*/ 108 h 270"/>
                  <a:gd name="T50" fmla="*/ 270 w 270"/>
                  <a:gd name="T51" fmla="*/ 136 h 270"/>
                  <a:gd name="T52" fmla="*/ 268 w 270"/>
                  <a:gd name="T53" fmla="*/ 150 h 270"/>
                  <a:gd name="T54" fmla="*/ 262 w 270"/>
                  <a:gd name="T55" fmla="*/ 176 h 270"/>
                  <a:gd name="T56" fmla="*/ 252 w 270"/>
                  <a:gd name="T57" fmla="*/ 200 h 270"/>
                  <a:gd name="T58" fmla="*/ 238 w 270"/>
                  <a:gd name="T59" fmla="*/ 222 h 270"/>
                  <a:gd name="T60" fmla="*/ 220 w 270"/>
                  <a:gd name="T61" fmla="*/ 240 h 270"/>
                  <a:gd name="T62" fmla="*/ 198 w 270"/>
                  <a:gd name="T63" fmla="*/ 254 h 270"/>
                  <a:gd name="T64" fmla="*/ 174 w 270"/>
                  <a:gd name="T65" fmla="*/ 264 h 270"/>
                  <a:gd name="T66" fmla="*/ 148 w 270"/>
                  <a:gd name="T67" fmla="*/ 270 h 270"/>
                  <a:gd name="T68" fmla="*/ 134 w 270"/>
                  <a:gd name="T69" fmla="*/ 270 h 270"/>
                  <a:gd name="T70" fmla="*/ 134 w 270"/>
                  <a:gd name="T71" fmla="*/ 18 h 270"/>
                  <a:gd name="T72" fmla="*/ 110 w 270"/>
                  <a:gd name="T73" fmla="*/ 22 h 270"/>
                  <a:gd name="T74" fmla="*/ 70 w 270"/>
                  <a:gd name="T75" fmla="*/ 38 h 270"/>
                  <a:gd name="T76" fmla="*/ 38 w 270"/>
                  <a:gd name="T77" fmla="*/ 70 h 270"/>
                  <a:gd name="T78" fmla="*/ 20 w 270"/>
                  <a:gd name="T79" fmla="*/ 112 h 270"/>
                  <a:gd name="T80" fmla="*/ 18 w 270"/>
                  <a:gd name="T81" fmla="*/ 136 h 270"/>
                  <a:gd name="T82" fmla="*/ 18 w 270"/>
                  <a:gd name="T83" fmla="*/ 148 h 270"/>
                  <a:gd name="T84" fmla="*/ 26 w 270"/>
                  <a:gd name="T85" fmla="*/ 180 h 270"/>
                  <a:gd name="T86" fmla="*/ 52 w 270"/>
                  <a:gd name="T87" fmla="*/ 218 h 270"/>
                  <a:gd name="T88" fmla="*/ 88 w 270"/>
                  <a:gd name="T89" fmla="*/ 244 h 270"/>
                  <a:gd name="T90" fmla="*/ 122 w 270"/>
                  <a:gd name="T91" fmla="*/ 252 h 270"/>
                  <a:gd name="T92" fmla="*/ 134 w 270"/>
                  <a:gd name="T93" fmla="*/ 252 h 270"/>
                  <a:gd name="T94" fmla="*/ 158 w 270"/>
                  <a:gd name="T95" fmla="*/ 250 h 270"/>
                  <a:gd name="T96" fmla="*/ 200 w 270"/>
                  <a:gd name="T97" fmla="*/ 232 h 270"/>
                  <a:gd name="T98" fmla="*/ 232 w 270"/>
                  <a:gd name="T99" fmla="*/ 200 h 270"/>
                  <a:gd name="T100" fmla="*/ 248 w 270"/>
                  <a:gd name="T101" fmla="*/ 158 h 270"/>
                  <a:gd name="T102" fmla="*/ 252 w 270"/>
                  <a:gd name="T103" fmla="*/ 136 h 270"/>
                  <a:gd name="T104" fmla="*/ 250 w 270"/>
                  <a:gd name="T105" fmla="*/ 124 h 270"/>
                  <a:gd name="T106" fmla="*/ 242 w 270"/>
                  <a:gd name="T107" fmla="*/ 90 h 270"/>
                  <a:gd name="T108" fmla="*/ 216 w 270"/>
                  <a:gd name="T109" fmla="*/ 54 h 270"/>
                  <a:gd name="T110" fmla="*/ 180 w 270"/>
                  <a:gd name="T111" fmla="*/ 28 h 270"/>
                  <a:gd name="T112" fmla="*/ 146 w 270"/>
                  <a:gd name="T113" fmla="*/ 20 h 270"/>
                  <a:gd name="T114" fmla="*/ 134 w 270"/>
                  <a:gd name="T115" fmla="*/ 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0" h="270">
                    <a:moveTo>
                      <a:pt x="134" y="270"/>
                    </a:moveTo>
                    <a:lnTo>
                      <a:pt x="134" y="270"/>
                    </a:lnTo>
                    <a:lnTo>
                      <a:pt x="120" y="270"/>
                    </a:lnTo>
                    <a:lnTo>
                      <a:pt x="108" y="268"/>
                    </a:lnTo>
                    <a:lnTo>
                      <a:pt x="94" y="264"/>
                    </a:lnTo>
                    <a:lnTo>
                      <a:pt x="82" y="260"/>
                    </a:lnTo>
                    <a:lnTo>
                      <a:pt x="70" y="254"/>
                    </a:lnTo>
                    <a:lnTo>
                      <a:pt x="60" y="248"/>
                    </a:lnTo>
                    <a:lnTo>
                      <a:pt x="48" y="240"/>
                    </a:lnTo>
                    <a:lnTo>
                      <a:pt x="40" y="230"/>
                    </a:lnTo>
                    <a:lnTo>
                      <a:pt x="30" y="222"/>
                    </a:lnTo>
                    <a:lnTo>
                      <a:pt x="22" y="210"/>
                    </a:lnTo>
                    <a:lnTo>
                      <a:pt x="16" y="200"/>
                    </a:lnTo>
                    <a:lnTo>
                      <a:pt x="10" y="188"/>
                    </a:lnTo>
                    <a:lnTo>
                      <a:pt x="6" y="176"/>
                    </a:lnTo>
                    <a:lnTo>
                      <a:pt x="2" y="162"/>
                    </a:lnTo>
                    <a:lnTo>
                      <a:pt x="0" y="150"/>
                    </a:lnTo>
                    <a:lnTo>
                      <a:pt x="0" y="136"/>
                    </a:lnTo>
                    <a:lnTo>
                      <a:pt x="0" y="136"/>
                    </a:lnTo>
                    <a:lnTo>
                      <a:pt x="0" y="122"/>
                    </a:lnTo>
                    <a:lnTo>
                      <a:pt x="2" y="108"/>
                    </a:lnTo>
                    <a:lnTo>
                      <a:pt x="6" y="96"/>
                    </a:lnTo>
                    <a:lnTo>
                      <a:pt x="10" y="84"/>
                    </a:lnTo>
                    <a:lnTo>
                      <a:pt x="16" y="72"/>
                    </a:lnTo>
                    <a:lnTo>
                      <a:pt x="22" y="60"/>
                    </a:lnTo>
                    <a:lnTo>
                      <a:pt x="30" y="50"/>
                    </a:lnTo>
                    <a:lnTo>
                      <a:pt x="40" y="40"/>
                    </a:lnTo>
                    <a:lnTo>
                      <a:pt x="48" y="32"/>
                    </a:lnTo>
                    <a:lnTo>
                      <a:pt x="60" y="24"/>
                    </a:lnTo>
                    <a:lnTo>
                      <a:pt x="70" y="18"/>
                    </a:lnTo>
                    <a:lnTo>
                      <a:pt x="82" y="12"/>
                    </a:lnTo>
                    <a:lnTo>
                      <a:pt x="94" y="6"/>
                    </a:lnTo>
                    <a:lnTo>
                      <a:pt x="108" y="4"/>
                    </a:lnTo>
                    <a:lnTo>
                      <a:pt x="120" y="2"/>
                    </a:lnTo>
                    <a:lnTo>
                      <a:pt x="134" y="0"/>
                    </a:lnTo>
                    <a:lnTo>
                      <a:pt x="134" y="0"/>
                    </a:lnTo>
                    <a:lnTo>
                      <a:pt x="148" y="2"/>
                    </a:lnTo>
                    <a:lnTo>
                      <a:pt x="162" y="4"/>
                    </a:lnTo>
                    <a:lnTo>
                      <a:pt x="174" y="6"/>
                    </a:lnTo>
                    <a:lnTo>
                      <a:pt x="186" y="12"/>
                    </a:lnTo>
                    <a:lnTo>
                      <a:pt x="198" y="18"/>
                    </a:lnTo>
                    <a:lnTo>
                      <a:pt x="210" y="24"/>
                    </a:lnTo>
                    <a:lnTo>
                      <a:pt x="220" y="32"/>
                    </a:lnTo>
                    <a:lnTo>
                      <a:pt x="230" y="40"/>
                    </a:lnTo>
                    <a:lnTo>
                      <a:pt x="238" y="50"/>
                    </a:lnTo>
                    <a:lnTo>
                      <a:pt x="246" y="60"/>
                    </a:lnTo>
                    <a:lnTo>
                      <a:pt x="252" y="72"/>
                    </a:lnTo>
                    <a:lnTo>
                      <a:pt x="258" y="84"/>
                    </a:lnTo>
                    <a:lnTo>
                      <a:pt x="262" y="96"/>
                    </a:lnTo>
                    <a:lnTo>
                      <a:pt x="266" y="108"/>
                    </a:lnTo>
                    <a:lnTo>
                      <a:pt x="268" y="122"/>
                    </a:lnTo>
                    <a:lnTo>
                      <a:pt x="270" y="136"/>
                    </a:lnTo>
                    <a:lnTo>
                      <a:pt x="270" y="136"/>
                    </a:lnTo>
                    <a:lnTo>
                      <a:pt x="268" y="150"/>
                    </a:lnTo>
                    <a:lnTo>
                      <a:pt x="266" y="162"/>
                    </a:lnTo>
                    <a:lnTo>
                      <a:pt x="262" y="176"/>
                    </a:lnTo>
                    <a:lnTo>
                      <a:pt x="258" y="188"/>
                    </a:lnTo>
                    <a:lnTo>
                      <a:pt x="252" y="200"/>
                    </a:lnTo>
                    <a:lnTo>
                      <a:pt x="246" y="210"/>
                    </a:lnTo>
                    <a:lnTo>
                      <a:pt x="238" y="222"/>
                    </a:lnTo>
                    <a:lnTo>
                      <a:pt x="230" y="230"/>
                    </a:lnTo>
                    <a:lnTo>
                      <a:pt x="220" y="240"/>
                    </a:lnTo>
                    <a:lnTo>
                      <a:pt x="210" y="248"/>
                    </a:lnTo>
                    <a:lnTo>
                      <a:pt x="198" y="254"/>
                    </a:lnTo>
                    <a:lnTo>
                      <a:pt x="186" y="260"/>
                    </a:lnTo>
                    <a:lnTo>
                      <a:pt x="174" y="264"/>
                    </a:lnTo>
                    <a:lnTo>
                      <a:pt x="162" y="268"/>
                    </a:lnTo>
                    <a:lnTo>
                      <a:pt x="148" y="270"/>
                    </a:lnTo>
                    <a:lnTo>
                      <a:pt x="134" y="270"/>
                    </a:lnTo>
                    <a:lnTo>
                      <a:pt x="134" y="270"/>
                    </a:lnTo>
                    <a:close/>
                    <a:moveTo>
                      <a:pt x="134" y="18"/>
                    </a:moveTo>
                    <a:lnTo>
                      <a:pt x="134" y="18"/>
                    </a:lnTo>
                    <a:lnTo>
                      <a:pt x="122" y="20"/>
                    </a:lnTo>
                    <a:lnTo>
                      <a:pt x="110" y="22"/>
                    </a:lnTo>
                    <a:lnTo>
                      <a:pt x="88" y="28"/>
                    </a:lnTo>
                    <a:lnTo>
                      <a:pt x="70" y="38"/>
                    </a:lnTo>
                    <a:lnTo>
                      <a:pt x="52" y="54"/>
                    </a:lnTo>
                    <a:lnTo>
                      <a:pt x="38" y="70"/>
                    </a:lnTo>
                    <a:lnTo>
                      <a:pt x="26" y="90"/>
                    </a:lnTo>
                    <a:lnTo>
                      <a:pt x="20" y="112"/>
                    </a:lnTo>
                    <a:lnTo>
                      <a:pt x="18" y="124"/>
                    </a:lnTo>
                    <a:lnTo>
                      <a:pt x="18" y="136"/>
                    </a:lnTo>
                    <a:lnTo>
                      <a:pt x="18" y="136"/>
                    </a:lnTo>
                    <a:lnTo>
                      <a:pt x="18" y="148"/>
                    </a:lnTo>
                    <a:lnTo>
                      <a:pt x="20" y="158"/>
                    </a:lnTo>
                    <a:lnTo>
                      <a:pt x="26" y="180"/>
                    </a:lnTo>
                    <a:lnTo>
                      <a:pt x="38" y="200"/>
                    </a:lnTo>
                    <a:lnTo>
                      <a:pt x="52" y="218"/>
                    </a:lnTo>
                    <a:lnTo>
                      <a:pt x="70" y="232"/>
                    </a:lnTo>
                    <a:lnTo>
                      <a:pt x="88" y="244"/>
                    </a:lnTo>
                    <a:lnTo>
                      <a:pt x="110" y="250"/>
                    </a:lnTo>
                    <a:lnTo>
                      <a:pt x="122" y="252"/>
                    </a:lnTo>
                    <a:lnTo>
                      <a:pt x="134" y="252"/>
                    </a:lnTo>
                    <a:lnTo>
                      <a:pt x="134" y="252"/>
                    </a:lnTo>
                    <a:lnTo>
                      <a:pt x="146" y="252"/>
                    </a:lnTo>
                    <a:lnTo>
                      <a:pt x="158" y="250"/>
                    </a:lnTo>
                    <a:lnTo>
                      <a:pt x="180" y="244"/>
                    </a:lnTo>
                    <a:lnTo>
                      <a:pt x="200" y="232"/>
                    </a:lnTo>
                    <a:lnTo>
                      <a:pt x="216" y="218"/>
                    </a:lnTo>
                    <a:lnTo>
                      <a:pt x="232" y="200"/>
                    </a:lnTo>
                    <a:lnTo>
                      <a:pt x="242" y="180"/>
                    </a:lnTo>
                    <a:lnTo>
                      <a:pt x="248" y="158"/>
                    </a:lnTo>
                    <a:lnTo>
                      <a:pt x="250" y="148"/>
                    </a:lnTo>
                    <a:lnTo>
                      <a:pt x="252" y="136"/>
                    </a:lnTo>
                    <a:lnTo>
                      <a:pt x="252" y="136"/>
                    </a:lnTo>
                    <a:lnTo>
                      <a:pt x="250" y="124"/>
                    </a:lnTo>
                    <a:lnTo>
                      <a:pt x="248" y="112"/>
                    </a:lnTo>
                    <a:lnTo>
                      <a:pt x="242" y="90"/>
                    </a:lnTo>
                    <a:lnTo>
                      <a:pt x="232" y="70"/>
                    </a:lnTo>
                    <a:lnTo>
                      <a:pt x="216" y="54"/>
                    </a:lnTo>
                    <a:lnTo>
                      <a:pt x="200" y="38"/>
                    </a:lnTo>
                    <a:lnTo>
                      <a:pt x="180" y="28"/>
                    </a:lnTo>
                    <a:lnTo>
                      <a:pt x="158" y="22"/>
                    </a:lnTo>
                    <a:lnTo>
                      <a:pt x="146" y="20"/>
                    </a:lnTo>
                    <a:lnTo>
                      <a:pt x="134" y="18"/>
                    </a:lnTo>
                    <a:lnTo>
                      <a:pt x="134" y="18"/>
                    </a:lnTo>
                    <a:close/>
                  </a:path>
                </a:pathLst>
              </a:custGeom>
              <a:grpFill/>
              <a:ln w="9525">
                <a:solidFill>
                  <a:srgbClr val="808080"/>
                </a:solidFill>
                <a:round/>
                <a:headEnd/>
                <a:tailEnd/>
              </a:ln>
            </p:spPr>
            <p:txBody>
              <a:bodyPr vert="horz" wrap="square" lIns="82619" tIns="41309" rIns="82619" bIns="41309" numCol="1" anchor="t" anchorCtr="0" compatLnSpc="1">
                <a:prstTxWarp prst="textNoShape">
                  <a:avLst/>
                </a:prstTxWarp>
              </a:bodyPr>
              <a:lstStyle/>
              <a:p>
                <a:pPr defTabSz="826160">
                  <a:defRPr/>
                </a:pPr>
                <a:endParaRPr lang="en-US" sz="1446" kern="0">
                  <a:solidFill>
                    <a:srgbClr val="000000"/>
                  </a:solidFill>
                </a:endParaRPr>
              </a:p>
            </p:txBody>
          </p:sp>
        </p:grpSp>
      </p:grpSp>
      <p:cxnSp>
        <p:nvCxnSpPr>
          <p:cNvPr id="62" name="Connector: Elbow 572">
            <a:extLst>
              <a:ext uri="{FF2B5EF4-FFF2-40B4-BE49-F238E27FC236}">
                <a16:creationId xmlns:a16="http://schemas.microsoft.com/office/drawing/2014/main" id="{CEE012F9-D1B5-666E-8354-B933F10A229D}"/>
              </a:ext>
            </a:extLst>
          </p:cNvPr>
          <p:cNvCxnSpPr>
            <a:cxnSpLocks noChangeAspect="1"/>
          </p:cNvCxnSpPr>
          <p:nvPr/>
        </p:nvCxnSpPr>
        <p:spPr>
          <a:xfrm rot="16200000" flipV="1">
            <a:off x="4500065" y="2107201"/>
            <a:ext cx="796587" cy="687208"/>
          </a:xfrm>
          <a:prstGeom prst="bentConnector3">
            <a:avLst>
              <a:gd name="adj1" fmla="val 100418"/>
            </a:avLst>
          </a:prstGeom>
          <a:noFill/>
          <a:ln w="28575" cap="flat" cmpd="sng" algn="ctr">
            <a:solidFill>
              <a:srgbClr val="00A3AE"/>
            </a:solidFill>
            <a:prstDash val="dash"/>
            <a:headEnd type="oval" w="med" len="med"/>
            <a:tailEnd type="oval" w="med" len="med"/>
          </a:ln>
          <a:effectLst/>
        </p:spPr>
      </p:cxnSp>
      <p:cxnSp>
        <p:nvCxnSpPr>
          <p:cNvPr id="63" name="Straight Connector 62">
            <a:extLst>
              <a:ext uri="{FF2B5EF4-FFF2-40B4-BE49-F238E27FC236}">
                <a16:creationId xmlns:a16="http://schemas.microsoft.com/office/drawing/2014/main" id="{7CA0F27F-B6D5-9898-1656-01921B3F668E}"/>
              </a:ext>
            </a:extLst>
          </p:cNvPr>
          <p:cNvCxnSpPr>
            <a:cxnSpLocks noChangeAspect="1"/>
          </p:cNvCxnSpPr>
          <p:nvPr/>
        </p:nvCxnSpPr>
        <p:spPr>
          <a:xfrm flipH="1">
            <a:off x="3940456" y="4167015"/>
            <a:ext cx="655436" cy="0"/>
          </a:xfrm>
          <a:prstGeom prst="line">
            <a:avLst/>
          </a:prstGeom>
          <a:noFill/>
          <a:ln w="28575" cap="flat" cmpd="sng" algn="ctr">
            <a:solidFill>
              <a:srgbClr val="00A3AE"/>
            </a:solidFill>
            <a:prstDash val="dash"/>
            <a:headEnd type="oval" w="med" len="med"/>
            <a:tailEnd type="oval" w="med" len="med"/>
          </a:ln>
          <a:effectLst/>
        </p:spPr>
      </p:cxnSp>
      <p:cxnSp>
        <p:nvCxnSpPr>
          <p:cNvPr id="64" name="Connector: Elbow 574">
            <a:extLst>
              <a:ext uri="{FF2B5EF4-FFF2-40B4-BE49-F238E27FC236}">
                <a16:creationId xmlns:a16="http://schemas.microsoft.com/office/drawing/2014/main" id="{81DFE344-187F-D495-3001-F64E09E08610}"/>
              </a:ext>
            </a:extLst>
          </p:cNvPr>
          <p:cNvCxnSpPr>
            <a:cxnSpLocks noChangeAspect="1"/>
          </p:cNvCxnSpPr>
          <p:nvPr/>
        </p:nvCxnSpPr>
        <p:spPr>
          <a:xfrm rot="5400000">
            <a:off x="4480071" y="4502052"/>
            <a:ext cx="796587" cy="687208"/>
          </a:xfrm>
          <a:prstGeom prst="bentConnector3">
            <a:avLst>
              <a:gd name="adj1" fmla="val 100418"/>
            </a:avLst>
          </a:prstGeom>
          <a:noFill/>
          <a:ln w="28575" cap="flat" cmpd="sng" algn="ctr">
            <a:solidFill>
              <a:srgbClr val="00A3AE"/>
            </a:solidFill>
            <a:prstDash val="dash"/>
            <a:headEnd type="oval" w="med" len="med"/>
            <a:tailEnd type="oval" w="med" len="med"/>
          </a:ln>
          <a:effectLst/>
        </p:spPr>
      </p:cxnSp>
      <p:cxnSp>
        <p:nvCxnSpPr>
          <p:cNvPr id="65" name="Connector: Elbow 575">
            <a:extLst>
              <a:ext uri="{FF2B5EF4-FFF2-40B4-BE49-F238E27FC236}">
                <a16:creationId xmlns:a16="http://schemas.microsoft.com/office/drawing/2014/main" id="{3B5BF394-281F-73FD-70F3-B03DC01D8CD1}"/>
              </a:ext>
            </a:extLst>
          </p:cNvPr>
          <p:cNvCxnSpPr>
            <a:cxnSpLocks noChangeAspect="1"/>
          </p:cNvCxnSpPr>
          <p:nvPr/>
        </p:nvCxnSpPr>
        <p:spPr>
          <a:xfrm rot="5400000" flipH="1" flipV="1">
            <a:off x="6812493" y="2104149"/>
            <a:ext cx="796587" cy="687208"/>
          </a:xfrm>
          <a:prstGeom prst="bentConnector3">
            <a:avLst>
              <a:gd name="adj1" fmla="val 100418"/>
            </a:avLst>
          </a:prstGeom>
          <a:noFill/>
          <a:ln w="28575" cap="flat" cmpd="sng" algn="ctr">
            <a:solidFill>
              <a:srgbClr val="00A3AE"/>
            </a:solidFill>
            <a:prstDash val="dash"/>
            <a:headEnd type="oval" w="med" len="med"/>
            <a:tailEnd type="oval" w="med" len="med"/>
          </a:ln>
          <a:effectLst/>
        </p:spPr>
      </p:cxnSp>
      <p:cxnSp>
        <p:nvCxnSpPr>
          <p:cNvPr id="66" name="Connector: Elbow 576">
            <a:extLst>
              <a:ext uri="{FF2B5EF4-FFF2-40B4-BE49-F238E27FC236}">
                <a16:creationId xmlns:a16="http://schemas.microsoft.com/office/drawing/2014/main" id="{44A09FFC-E109-674E-846A-C970C997E905}"/>
              </a:ext>
            </a:extLst>
          </p:cNvPr>
          <p:cNvCxnSpPr>
            <a:cxnSpLocks noChangeAspect="1"/>
          </p:cNvCxnSpPr>
          <p:nvPr/>
        </p:nvCxnSpPr>
        <p:spPr>
          <a:xfrm rot="16200000" flipH="1">
            <a:off x="6812494" y="4502052"/>
            <a:ext cx="796587" cy="687208"/>
          </a:xfrm>
          <a:prstGeom prst="bentConnector3">
            <a:avLst>
              <a:gd name="adj1" fmla="val 100418"/>
            </a:avLst>
          </a:prstGeom>
          <a:noFill/>
          <a:ln w="28575" cap="flat" cmpd="sng" algn="ctr">
            <a:solidFill>
              <a:srgbClr val="00A3AE"/>
            </a:solidFill>
            <a:prstDash val="dash"/>
            <a:headEnd type="oval" w="med" len="med"/>
            <a:tailEnd type="oval" w="med" len="med"/>
          </a:ln>
          <a:effectLst/>
        </p:spPr>
      </p:cxnSp>
      <p:cxnSp>
        <p:nvCxnSpPr>
          <p:cNvPr id="67" name="Straight Connector 66">
            <a:extLst>
              <a:ext uri="{FF2B5EF4-FFF2-40B4-BE49-F238E27FC236}">
                <a16:creationId xmlns:a16="http://schemas.microsoft.com/office/drawing/2014/main" id="{9488D072-3EFC-6A3F-198E-FCF2575FD5D5}"/>
              </a:ext>
            </a:extLst>
          </p:cNvPr>
          <p:cNvCxnSpPr>
            <a:cxnSpLocks noChangeAspect="1"/>
          </p:cNvCxnSpPr>
          <p:nvPr/>
        </p:nvCxnSpPr>
        <p:spPr>
          <a:xfrm flipH="1">
            <a:off x="3940456" y="3174474"/>
            <a:ext cx="655436" cy="0"/>
          </a:xfrm>
          <a:prstGeom prst="line">
            <a:avLst/>
          </a:prstGeom>
          <a:noFill/>
          <a:ln w="28575" cap="flat" cmpd="sng" algn="ctr">
            <a:solidFill>
              <a:srgbClr val="00A3AE"/>
            </a:solidFill>
            <a:prstDash val="dash"/>
            <a:headEnd type="oval" w="med" len="med"/>
            <a:tailEnd type="oval" w="med" len="med"/>
          </a:ln>
          <a:effectLst/>
        </p:spPr>
      </p:cxnSp>
      <p:cxnSp>
        <p:nvCxnSpPr>
          <p:cNvPr id="68" name="Straight Connector 67">
            <a:extLst>
              <a:ext uri="{FF2B5EF4-FFF2-40B4-BE49-F238E27FC236}">
                <a16:creationId xmlns:a16="http://schemas.microsoft.com/office/drawing/2014/main" id="{1786BAAA-2F2B-50D3-F1D2-2D96834D1C62}"/>
              </a:ext>
            </a:extLst>
          </p:cNvPr>
          <p:cNvCxnSpPr>
            <a:cxnSpLocks noChangeAspect="1"/>
          </p:cNvCxnSpPr>
          <p:nvPr/>
        </p:nvCxnSpPr>
        <p:spPr>
          <a:xfrm flipH="1">
            <a:off x="7520601" y="4144348"/>
            <a:ext cx="655436" cy="0"/>
          </a:xfrm>
          <a:prstGeom prst="line">
            <a:avLst/>
          </a:prstGeom>
          <a:noFill/>
          <a:ln w="28575" cap="flat" cmpd="sng" algn="ctr">
            <a:solidFill>
              <a:srgbClr val="00A3AE"/>
            </a:solidFill>
            <a:prstDash val="dash"/>
            <a:headEnd type="oval" w="med" len="med"/>
            <a:tailEnd type="oval" w="med" len="med"/>
          </a:ln>
          <a:effectLst/>
        </p:spPr>
      </p:cxnSp>
      <p:cxnSp>
        <p:nvCxnSpPr>
          <p:cNvPr id="69" name="Straight Connector 68">
            <a:extLst>
              <a:ext uri="{FF2B5EF4-FFF2-40B4-BE49-F238E27FC236}">
                <a16:creationId xmlns:a16="http://schemas.microsoft.com/office/drawing/2014/main" id="{96F2B664-036F-777C-0972-3E0616CC1612}"/>
              </a:ext>
            </a:extLst>
          </p:cNvPr>
          <p:cNvCxnSpPr>
            <a:cxnSpLocks noChangeAspect="1"/>
          </p:cNvCxnSpPr>
          <p:nvPr/>
        </p:nvCxnSpPr>
        <p:spPr>
          <a:xfrm flipH="1">
            <a:off x="7520601" y="3151806"/>
            <a:ext cx="655436" cy="0"/>
          </a:xfrm>
          <a:prstGeom prst="line">
            <a:avLst/>
          </a:prstGeom>
          <a:noFill/>
          <a:ln w="28575" cap="flat" cmpd="sng" algn="ctr">
            <a:solidFill>
              <a:srgbClr val="00A3AE"/>
            </a:solidFill>
            <a:prstDash val="dash"/>
            <a:headEnd type="oval" w="med" len="med"/>
            <a:tailEnd type="oval" w="med" len="med"/>
          </a:ln>
          <a:effectLst/>
        </p:spPr>
      </p:cxnSp>
      <p:pic>
        <p:nvPicPr>
          <p:cNvPr id="70" name="Content Placeholder 8" descr="User">
            <a:extLst>
              <a:ext uri="{FF2B5EF4-FFF2-40B4-BE49-F238E27FC236}">
                <a16:creationId xmlns:a16="http://schemas.microsoft.com/office/drawing/2014/main" id="{7A0B41E3-1FFA-2B36-639A-985A95606C52}"/>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454814" y="3174475"/>
            <a:ext cx="826187" cy="826187"/>
          </a:xfrm>
          <a:prstGeom prst="rect">
            <a:avLst/>
          </a:prstGeom>
        </p:spPr>
      </p:pic>
      <p:grpSp>
        <p:nvGrpSpPr>
          <p:cNvPr id="71" name="Group 70">
            <a:extLst>
              <a:ext uri="{FF2B5EF4-FFF2-40B4-BE49-F238E27FC236}">
                <a16:creationId xmlns:a16="http://schemas.microsoft.com/office/drawing/2014/main" id="{6D167F82-7ACF-33DA-EF05-3EC7BBCAF446}"/>
              </a:ext>
            </a:extLst>
          </p:cNvPr>
          <p:cNvGrpSpPr>
            <a:grpSpLocks noChangeAspect="1"/>
          </p:cNvGrpSpPr>
          <p:nvPr/>
        </p:nvGrpSpPr>
        <p:grpSpPr>
          <a:xfrm>
            <a:off x="7693033" y="4944377"/>
            <a:ext cx="3163356" cy="663029"/>
            <a:chOff x="8081291" y="5006875"/>
            <a:chExt cx="3501110" cy="733821"/>
          </a:xfrm>
        </p:grpSpPr>
        <p:sp>
          <p:nvSpPr>
            <p:cNvPr id="72" name="TextBox 71">
              <a:extLst>
                <a:ext uri="{FF2B5EF4-FFF2-40B4-BE49-F238E27FC236}">
                  <a16:creationId xmlns:a16="http://schemas.microsoft.com/office/drawing/2014/main" id="{8DC5A551-1327-E2FA-BA94-EB9F5C2856C0}"/>
                </a:ext>
              </a:extLst>
            </p:cNvPr>
            <p:cNvSpPr txBox="1"/>
            <p:nvPr/>
          </p:nvSpPr>
          <p:spPr>
            <a:xfrm>
              <a:off x="8805525" y="5006875"/>
              <a:ext cx="2776876" cy="733821"/>
            </a:xfrm>
            <a:prstGeom prst="rect">
              <a:avLst/>
            </a:prstGeom>
            <a:noFill/>
          </p:spPr>
          <p:txBody>
            <a:bodyPr wrap="square" lIns="0" tIns="33047" rIns="0" bIns="0" rtlCol="0">
              <a:spAutoFit/>
            </a:bodyPr>
            <a:lstStyle/>
            <a:p>
              <a:pPr defTabSz="826160">
                <a:lnSpc>
                  <a:spcPct val="85000"/>
                </a:lnSpc>
                <a:spcAft>
                  <a:spcPts val="542"/>
                </a:spcAft>
                <a:buClr>
                  <a:srgbClr val="FFE600"/>
                </a:buClr>
                <a:buSzPct val="70000"/>
                <a:defRPr/>
              </a:pPr>
              <a:r>
                <a:rPr lang="en-US" sz="1600" kern="0" dirty="0" err="1">
                  <a:solidFill>
                    <a:srgbClr val="808080">
                      <a:lumMod val="50000"/>
                    </a:srgbClr>
                  </a:solidFill>
                  <a:latin typeface="EYInterstate Light" panose="02000506000000020004" pitchFamily="2" charset="0"/>
                </a:rPr>
                <a:t>Perlindungan</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pelapor</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atas</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kemungkinan</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aksi</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balas</a:t>
              </a:r>
              <a:r>
                <a:rPr lang="en-US" sz="1600" kern="0" dirty="0">
                  <a:solidFill>
                    <a:srgbClr val="808080">
                      <a:lumMod val="50000"/>
                    </a:srgbClr>
                  </a:solidFill>
                  <a:latin typeface="EYInterstate Light" panose="02000506000000020004" pitchFamily="2" charset="0"/>
                </a:rPr>
                <a:t> </a:t>
              </a:r>
              <a:r>
                <a:rPr lang="en-US" sz="1600" kern="0" dirty="0" err="1">
                  <a:solidFill>
                    <a:srgbClr val="808080">
                      <a:lumMod val="50000"/>
                    </a:srgbClr>
                  </a:solidFill>
                  <a:latin typeface="EYInterstate Light" panose="02000506000000020004" pitchFamily="2" charset="0"/>
                </a:rPr>
                <a:t>dendam</a:t>
              </a:r>
              <a:endParaRPr lang="en-US" sz="1600" kern="0" dirty="0">
                <a:solidFill>
                  <a:srgbClr val="808080">
                    <a:lumMod val="50000"/>
                  </a:srgbClr>
                </a:solidFill>
                <a:latin typeface="EYInterstate Light" panose="02000506000000020004" pitchFamily="2" charset="0"/>
              </a:endParaRPr>
            </a:p>
          </p:txBody>
        </p:sp>
        <p:pic>
          <p:nvPicPr>
            <p:cNvPr id="73" name="Picture 10" descr="Crime protection, criminal, defense, enforcement, guard, rescue ...">
              <a:extLst>
                <a:ext uri="{FF2B5EF4-FFF2-40B4-BE49-F238E27FC236}">
                  <a16:creationId xmlns:a16="http://schemas.microsoft.com/office/drawing/2014/main" id="{FC6B40D3-7E0D-2D13-D104-15E990164255}"/>
                </a:ext>
              </a:extLst>
            </p:cNvPr>
            <p:cNvPicPr>
              <a:picLocks noChangeAspect="1" noChangeArrowheads="1"/>
            </p:cNvPicPr>
            <p:nvPr/>
          </p:nvPicPr>
          <p:blipFill>
            <a:blip r:embed="rId10" cstate="screen">
              <a:duotone>
                <a:srgbClr val="80808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081291" y="5029200"/>
              <a:ext cx="610776" cy="603213"/>
            </a:xfrm>
            <a:prstGeom prst="rect">
              <a:avLst/>
            </a:prstGeom>
            <a:noFill/>
            <a:extLst>
              <a:ext uri="{909E8E84-426E-40DD-AFC4-6F175D3DCCD1}">
                <a14:hiddenFill xmlns:a14="http://schemas.microsoft.com/office/drawing/2010/main">
                  <a:solidFill>
                    <a:srgbClr val="FFFFFF"/>
                  </a:solidFill>
                </a14:hiddenFill>
              </a:ext>
            </a:extLst>
          </p:spPr>
        </p:pic>
      </p:grpSp>
      <p:sp>
        <p:nvSpPr>
          <p:cNvPr id="74" name="TextBox 73">
            <a:extLst>
              <a:ext uri="{FF2B5EF4-FFF2-40B4-BE49-F238E27FC236}">
                <a16:creationId xmlns:a16="http://schemas.microsoft.com/office/drawing/2014/main" id="{F8458692-B53B-C663-1669-97E58A6D1EA4}"/>
              </a:ext>
            </a:extLst>
          </p:cNvPr>
          <p:cNvSpPr txBox="1">
            <a:spLocks noChangeAspect="1"/>
          </p:cNvSpPr>
          <p:nvPr/>
        </p:nvSpPr>
        <p:spPr>
          <a:xfrm>
            <a:off x="4715063" y="3931814"/>
            <a:ext cx="908806" cy="224256"/>
          </a:xfrm>
          <a:prstGeom prst="rect">
            <a:avLst/>
          </a:prstGeom>
          <a:noFill/>
        </p:spPr>
        <p:txBody>
          <a:bodyPr wrap="square" lIns="0" tIns="33047" rIns="0" bIns="0" rtlCol="0">
            <a:spAutoFit/>
          </a:bodyPr>
          <a:lstStyle/>
          <a:p>
            <a:pPr algn="r">
              <a:lnSpc>
                <a:spcPct val="85000"/>
              </a:lnSpc>
              <a:spcAft>
                <a:spcPts val="542"/>
              </a:spcAft>
              <a:buClr>
                <a:srgbClr val="FFE600"/>
              </a:buClr>
              <a:buSzPct val="70000"/>
            </a:pPr>
            <a:r>
              <a:rPr lang="en-US" sz="1446" b="1" spc="-136">
                <a:solidFill>
                  <a:srgbClr val="808080">
                    <a:lumMod val="50000"/>
                  </a:srgbClr>
                </a:solidFill>
                <a:latin typeface="EYInterstate Light" panose="02000506000000020004" pitchFamily="2" charset="0"/>
              </a:rPr>
              <a:t>Perusahaan</a:t>
            </a:r>
          </a:p>
        </p:txBody>
      </p:sp>
      <p:sp>
        <p:nvSpPr>
          <p:cNvPr id="75" name="TextBox 74">
            <a:extLst>
              <a:ext uri="{FF2B5EF4-FFF2-40B4-BE49-F238E27FC236}">
                <a16:creationId xmlns:a16="http://schemas.microsoft.com/office/drawing/2014/main" id="{4A912C73-3FE6-63C0-6B28-0A6F79766A82}"/>
              </a:ext>
            </a:extLst>
          </p:cNvPr>
          <p:cNvSpPr txBox="1">
            <a:spLocks noChangeAspect="1"/>
          </p:cNvSpPr>
          <p:nvPr/>
        </p:nvSpPr>
        <p:spPr>
          <a:xfrm>
            <a:off x="6530542" y="3928606"/>
            <a:ext cx="660950" cy="224256"/>
          </a:xfrm>
          <a:prstGeom prst="rect">
            <a:avLst/>
          </a:prstGeom>
          <a:noFill/>
        </p:spPr>
        <p:txBody>
          <a:bodyPr wrap="square" lIns="0" tIns="33047" rIns="0" bIns="0" rtlCol="0">
            <a:spAutoFit/>
          </a:bodyPr>
          <a:lstStyle/>
          <a:p>
            <a:pPr algn="ctr">
              <a:lnSpc>
                <a:spcPct val="85000"/>
              </a:lnSpc>
              <a:spcAft>
                <a:spcPts val="542"/>
              </a:spcAft>
              <a:buClr>
                <a:srgbClr val="FFE600"/>
              </a:buClr>
              <a:buSzPct val="70000"/>
            </a:pPr>
            <a:r>
              <a:rPr lang="en-US" sz="1446" b="1" spc="-136" err="1">
                <a:solidFill>
                  <a:srgbClr val="808080">
                    <a:lumMod val="50000"/>
                  </a:srgbClr>
                </a:solidFill>
                <a:latin typeface="EYInterstate Light" panose="02000506000000020004" pitchFamily="2" charset="0"/>
              </a:rPr>
              <a:t>Individu</a:t>
            </a:r>
            <a:endParaRPr lang="en-US" sz="1446" b="1" spc="-136">
              <a:solidFill>
                <a:srgbClr val="808080">
                  <a:lumMod val="50000"/>
                </a:srgbClr>
              </a:solidFill>
              <a:latin typeface="EYInterstate Light" panose="02000506000000020004" pitchFamily="2" charset="0"/>
            </a:endParaRPr>
          </a:p>
        </p:txBody>
      </p:sp>
    </p:spTree>
    <p:extLst>
      <p:ext uri="{BB962C8B-B14F-4D97-AF65-F5344CB8AC3E}">
        <p14:creationId xmlns:p14="http://schemas.microsoft.com/office/powerpoint/2010/main" val="334651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down)">
                                      <p:cBhvr>
                                        <p:cTn id="7" dur="500"/>
                                        <p:tgtEl>
                                          <p:spTgt spid="6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right)">
                                      <p:cBhvr>
                                        <p:cTn id="15" dur="500"/>
                                        <p:tgtEl>
                                          <p:spTgt spid="6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right)">
                                      <p:cBhvr>
                                        <p:cTn id="23" dur="500"/>
                                        <p:tgtEl>
                                          <p:spTgt spid="6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up)">
                                      <p:cBhvr>
                                        <p:cTn id="31" dur="500"/>
                                        <p:tgtEl>
                                          <p:spTgt spid="6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up)">
                                      <p:cBhvr>
                                        <p:cTn id="39" dur="500"/>
                                        <p:tgtEl>
                                          <p:spTgt spid="6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left)">
                                      <p:cBhvr>
                                        <p:cTn id="47" dur="500"/>
                                        <p:tgtEl>
                                          <p:spTgt spid="6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left)">
                                      <p:cBhvr>
                                        <p:cTn id="55" dur="500"/>
                                        <p:tgtEl>
                                          <p:spTgt spid="69"/>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down)">
                                      <p:cBhvr>
                                        <p:cTn id="63" dur="500"/>
                                        <p:tgtEl>
                                          <p:spTgt spid="65"/>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2455-C534-884C-867C-D1B0FE9F794C}"/>
              </a:ext>
            </a:extLst>
          </p:cNvPr>
          <p:cNvSpPr>
            <a:spLocks noGrp="1"/>
          </p:cNvSpPr>
          <p:nvPr>
            <p:ph type="title"/>
          </p:nvPr>
        </p:nvSpPr>
        <p:spPr/>
        <p:txBody>
          <a:bodyPr/>
          <a:lstStyle/>
          <a:p>
            <a:r>
              <a:rPr lang="en-US" dirty="0"/>
              <a:t>Peran </a:t>
            </a:r>
            <a:r>
              <a:rPr lang="en-US" dirty="0" err="1"/>
              <a:t>Insan</a:t>
            </a:r>
            <a:r>
              <a:rPr lang="en-US" dirty="0"/>
              <a:t> PLN</a:t>
            </a:r>
            <a:endParaRPr lang="en-ID" dirty="0"/>
          </a:p>
        </p:txBody>
      </p:sp>
      <p:sp>
        <p:nvSpPr>
          <p:cNvPr id="3" name="Text Placeholder 2">
            <a:extLst>
              <a:ext uri="{FF2B5EF4-FFF2-40B4-BE49-F238E27FC236}">
                <a16:creationId xmlns:a16="http://schemas.microsoft.com/office/drawing/2014/main" id="{5879E248-4FA4-6701-713F-19B777C1A30F}"/>
              </a:ext>
            </a:extLst>
          </p:cNvPr>
          <p:cNvSpPr>
            <a:spLocks noGrp="1"/>
          </p:cNvSpPr>
          <p:nvPr>
            <p:ph type="body" sz="quarter" idx="12"/>
          </p:nvPr>
        </p:nvSpPr>
        <p:spPr/>
        <p:txBody>
          <a:bodyPr/>
          <a:lstStyle/>
          <a:p>
            <a:endParaRPr lang="en-ID"/>
          </a:p>
        </p:txBody>
      </p:sp>
      <p:sp>
        <p:nvSpPr>
          <p:cNvPr id="11" name="Rectangle 10">
            <a:extLst>
              <a:ext uri="{FF2B5EF4-FFF2-40B4-BE49-F238E27FC236}">
                <a16:creationId xmlns:a16="http://schemas.microsoft.com/office/drawing/2014/main" id="{A827AB56-1E46-EE77-FCD0-24F6296471F2}"/>
              </a:ext>
            </a:extLst>
          </p:cNvPr>
          <p:cNvSpPr/>
          <p:nvPr/>
        </p:nvSpPr>
        <p:spPr>
          <a:xfrm>
            <a:off x="882088" y="3009301"/>
            <a:ext cx="2043931" cy="278681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Myriad Pro" panose="020B0503030403020204" pitchFamily="34" charset="0"/>
              </a:rPr>
              <a:t>Prinsip</a:t>
            </a:r>
            <a:r>
              <a:rPr lang="en-US" sz="2000" dirty="0">
                <a:solidFill>
                  <a:schemeClr val="tx1"/>
                </a:solidFill>
                <a:latin typeface="Myriad Pro" panose="020B0503030403020204" pitchFamily="34" charset="0"/>
              </a:rPr>
              <a:t> 4 No’s </a:t>
            </a:r>
            <a:r>
              <a:rPr lang="en-US" sz="2000" dirty="0" err="1">
                <a:solidFill>
                  <a:schemeClr val="tx1"/>
                </a:solidFill>
                <a:latin typeface="Myriad Pro" panose="020B0503030403020204" pitchFamily="34" charset="0"/>
              </a:rPr>
              <a:t>dalam</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bekerja</a:t>
            </a:r>
            <a:r>
              <a:rPr lang="en-US" sz="2000" dirty="0">
                <a:solidFill>
                  <a:schemeClr val="tx1"/>
                </a:solidFill>
                <a:latin typeface="Myriad Pro" panose="020B0503030403020204" pitchFamily="34" charset="0"/>
              </a:rPr>
              <a:t> (No Bribery, No </a:t>
            </a:r>
            <a:r>
              <a:rPr lang="en-US" sz="2000" dirty="0" err="1">
                <a:solidFill>
                  <a:schemeClr val="tx1"/>
                </a:solidFill>
                <a:latin typeface="Myriad Pro" panose="020B0503030403020204" pitchFamily="34" charset="0"/>
              </a:rPr>
              <a:t>Kickbak</a:t>
            </a:r>
            <a:r>
              <a:rPr lang="en-US" sz="2000" dirty="0">
                <a:solidFill>
                  <a:schemeClr val="tx1"/>
                </a:solidFill>
                <a:latin typeface="Myriad Pro" panose="020B0503030403020204" pitchFamily="34" charset="0"/>
              </a:rPr>
              <a:t>, No Gift, No Luxurious Hospitality</a:t>
            </a:r>
            <a:endParaRPr lang="en-ID" sz="2000" dirty="0">
              <a:solidFill>
                <a:schemeClr val="tx1"/>
              </a:solidFill>
              <a:latin typeface="Myriad Pro" panose="020B0503030403020204" pitchFamily="34" charset="0"/>
            </a:endParaRPr>
          </a:p>
        </p:txBody>
      </p:sp>
      <p:sp>
        <p:nvSpPr>
          <p:cNvPr id="10" name="Rectangle: Rounded Corners 9">
            <a:extLst>
              <a:ext uri="{FF2B5EF4-FFF2-40B4-BE49-F238E27FC236}">
                <a16:creationId xmlns:a16="http://schemas.microsoft.com/office/drawing/2014/main" id="{2F819807-0610-9B18-306B-440C426056F6}"/>
              </a:ext>
            </a:extLst>
          </p:cNvPr>
          <p:cNvSpPr/>
          <p:nvPr/>
        </p:nvSpPr>
        <p:spPr>
          <a:xfrm>
            <a:off x="882088" y="2333330"/>
            <a:ext cx="2043931" cy="580071"/>
          </a:xfrm>
          <a:prstGeom prst="roundRect">
            <a:avLst/>
          </a:prstGeom>
          <a:solidFill>
            <a:srgbClr val="00687D"/>
          </a:solidFill>
          <a:ln>
            <a:solidFill>
              <a:srgbClr val="006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yriad Pro" panose="020B0503030403020204" pitchFamily="34" charset="0"/>
              </a:rPr>
              <a:t>TERAPKAN</a:t>
            </a:r>
            <a:endParaRPr lang="en-ID" b="1" dirty="0">
              <a:latin typeface="Myriad Pro" panose="020B0503030403020204" pitchFamily="34" charset="0"/>
            </a:endParaRPr>
          </a:p>
        </p:txBody>
      </p:sp>
      <p:sp>
        <p:nvSpPr>
          <p:cNvPr id="12" name="Rectangle: Rounded Corners 11">
            <a:extLst>
              <a:ext uri="{FF2B5EF4-FFF2-40B4-BE49-F238E27FC236}">
                <a16:creationId xmlns:a16="http://schemas.microsoft.com/office/drawing/2014/main" id="{301A00B6-D1FB-D2B1-9BA5-6E19C34F2708}"/>
              </a:ext>
            </a:extLst>
          </p:cNvPr>
          <p:cNvSpPr/>
          <p:nvPr/>
        </p:nvSpPr>
        <p:spPr>
          <a:xfrm>
            <a:off x="3128758" y="2333330"/>
            <a:ext cx="2043931" cy="580071"/>
          </a:xfrm>
          <a:prstGeom prst="round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yriad Pro" panose="020B0503030403020204" pitchFamily="34" charset="0"/>
              </a:rPr>
              <a:t>LAPORKAN</a:t>
            </a:r>
            <a:endParaRPr lang="en-ID" b="1" dirty="0">
              <a:latin typeface="Myriad Pro" panose="020B0503030403020204" pitchFamily="34" charset="0"/>
            </a:endParaRPr>
          </a:p>
        </p:txBody>
      </p:sp>
      <p:sp>
        <p:nvSpPr>
          <p:cNvPr id="13" name="Rectangle: Rounded Corners 12">
            <a:extLst>
              <a:ext uri="{FF2B5EF4-FFF2-40B4-BE49-F238E27FC236}">
                <a16:creationId xmlns:a16="http://schemas.microsoft.com/office/drawing/2014/main" id="{BE5EF113-9F44-68EA-6663-537B7A147E3A}"/>
              </a:ext>
            </a:extLst>
          </p:cNvPr>
          <p:cNvSpPr/>
          <p:nvPr/>
        </p:nvSpPr>
        <p:spPr>
          <a:xfrm>
            <a:off x="5391318" y="2333330"/>
            <a:ext cx="2043931" cy="580071"/>
          </a:xfrm>
          <a:prstGeom prst="round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yriad Pro" panose="020B0503030403020204" pitchFamily="34" charset="0"/>
              </a:rPr>
              <a:t>KONSULTASIKAN</a:t>
            </a:r>
            <a:endParaRPr lang="en-ID" b="1" dirty="0">
              <a:latin typeface="Myriad Pro" panose="020B0503030403020204" pitchFamily="34" charset="0"/>
            </a:endParaRPr>
          </a:p>
        </p:txBody>
      </p:sp>
      <p:sp>
        <p:nvSpPr>
          <p:cNvPr id="14" name="Rectangle: Rounded Corners 13">
            <a:extLst>
              <a:ext uri="{FF2B5EF4-FFF2-40B4-BE49-F238E27FC236}">
                <a16:creationId xmlns:a16="http://schemas.microsoft.com/office/drawing/2014/main" id="{6D16F7B7-D732-3C20-B85D-6B362A062DDB}"/>
              </a:ext>
            </a:extLst>
          </p:cNvPr>
          <p:cNvSpPr/>
          <p:nvPr/>
        </p:nvSpPr>
        <p:spPr>
          <a:xfrm>
            <a:off x="7631899" y="2333330"/>
            <a:ext cx="2043931" cy="580071"/>
          </a:xfrm>
          <a:prstGeom prst="round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yriad Pro" panose="020B0503030403020204" pitchFamily="34" charset="0"/>
              </a:rPr>
              <a:t>IKUTI</a:t>
            </a:r>
            <a:endParaRPr lang="en-ID" b="1" dirty="0">
              <a:latin typeface="Myriad Pro" panose="020B0503030403020204" pitchFamily="34" charset="0"/>
            </a:endParaRPr>
          </a:p>
        </p:txBody>
      </p:sp>
      <p:sp>
        <p:nvSpPr>
          <p:cNvPr id="15" name="Rectangle: Rounded Corners 14">
            <a:extLst>
              <a:ext uri="{FF2B5EF4-FFF2-40B4-BE49-F238E27FC236}">
                <a16:creationId xmlns:a16="http://schemas.microsoft.com/office/drawing/2014/main" id="{D0A1F10D-8200-7B27-150F-44E3801D28C8}"/>
              </a:ext>
            </a:extLst>
          </p:cNvPr>
          <p:cNvSpPr/>
          <p:nvPr/>
        </p:nvSpPr>
        <p:spPr>
          <a:xfrm>
            <a:off x="9885636" y="2333330"/>
            <a:ext cx="2043931" cy="580071"/>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yriad Pro" panose="020B0503030403020204" pitchFamily="34" charset="0"/>
              </a:rPr>
              <a:t>TANDATANGANI</a:t>
            </a:r>
            <a:endParaRPr lang="en-ID" b="1" dirty="0">
              <a:latin typeface="Myriad Pro" panose="020B0503030403020204" pitchFamily="34" charset="0"/>
            </a:endParaRPr>
          </a:p>
        </p:txBody>
      </p:sp>
      <p:sp>
        <p:nvSpPr>
          <p:cNvPr id="16" name="Rectangle 15">
            <a:extLst>
              <a:ext uri="{FF2B5EF4-FFF2-40B4-BE49-F238E27FC236}">
                <a16:creationId xmlns:a16="http://schemas.microsoft.com/office/drawing/2014/main" id="{ED939D68-11C0-8B1E-D4A1-355A5D1C5146}"/>
              </a:ext>
            </a:extLst>
          </p:cNvPr>
          <p:cNvSpPr/>
          <p:nvPr/>
        </p:nvSpPr>
        <p:spPr>
          <a:xfrm>
            <a:off x="3143510" y="3009301"/>
            <a:ext cx="2029179" cy="2786812"/>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Myriad Pro" panose="020B0503030403020204" pitchFamily="34" charset="0"/>
              </a:rPr>
              <a:t>Penolakan</a:t>
            </a:r>
            <a:r>
              <a:rPr lang="en-US" sz="2000" dirty="0">
                <a:solidFill>
                  <a:schemeClr val="tx1"/>
                </a:solidFill>
                <a:latin typeface="Myriad Pro" panose="020B0503030403020204" pitchFamily="34" charset="0"/>
              </a:rPr>
              <a:t> / </a:t>
            </a:r>
            <a:r>
              <a:rPr lang="en-US" sz="2000" dirty="0" err="1">
                <a:solidFill>
                  <a:schemeClr val="tx1"/>
                </a:solidFill>
                <a:latin typeface="Myriad Pro" panose="020B0503030403020204" pitchFamily="34" charset="0"/>
              </a:rPr>
              <a:t>penerimaan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gratifikasi</a:t>
            </a:r>
            <a:r>
              <a:rPr lang="en-US" sz="2000" dirty="0">
                <a:solidFill>
                  <a:schemeClr val="tx1"/>
                </a:solidFill>
                <a:latin typeface="Myriad Pro" panose="020B0503030403020204" pitchFamily="34" charset="0"/>
              </a:rPr>
              <a:t> &amp; </a:t>
            </a:r>
            <a:r>
              <a:rPr lang="en-US" sz="2000" dirty="0" err="1">
                <a:solidFill>
                  <a:schemeClr val="tx1"/>
                </a:solidFill>
                <a:latin typeface="Myriad Pro" panose="020B0503030403020204" pitchFamily="34" charset="0"/>
              </a:rPr>
              <a:t>insiden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penyuapan</a:t>
            </a:r>
            <a:r>
              <a:rPr lang="en-US" sz="2000" dirty="0">
                <a:solidFill>
                  <a:schemeClr val="tx1"/>
                </a:solidFill>
                <a:latin typeface="Myriad Pro" panose="020B0503030403020204" pitchFamily="34" charset="0"/>
              </a:rPr>
              <a:t> dan </a:t>
            </a:r>
            <a:r>
              <a:rPr lang="en-US" sz="2000" dirty="0" err="1">
                <a:solidFill>
                  <a:schemeClr val="tx1"/>
                </a:solidFill>
                <a:latin typeface="Myriad Pro" panose="020B0503030403020204" pitchFamily="34" charset="0"/>
              </a:rPr>
              <a:t>pelanggaran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peraturan</a:t>
            </a:r>
            <a:r>
              <a:rPr lang="en-US" sz="2000" dirty="0">
                <a:solidFill>
                  <a:schemeClr val="tx1"/>
                </a:solidFill>
                <a:latin typeface="Myriad Pro" panose="020B0503030403020204" pitchFamily="34" charset="0"/>
              </a:rPr>
              <a:t> Perusahaan</a:t>
            </a:r>
            <a:endParaRPr lang="en-ID" sz="2000" dirty="0">
              <a:solidFill>
                <a:schemeClr val="tx1"/>
              </a:solidFill>
              <a:latin typeface="Myriad Pro" panose="020B0503030403020204" pitchFamily="34" charset="0"/>
            </a:endParaRPr>
          </a:p>
        </p:txBody>
      </p:sp>
      <p:sp>
        <p:nvSpPr>
          <p:cNvPr id="17" name="Rectangle 16">
            <a:extLst>
              <a:ext uri="{FF2B5EF4-FFF2-40B4-BE49-F238E27FC236}">
                <a16:creationId xmlns:a16="http://schemas.microsoft.com/office/drawing/2014/main" id="{4281316C-BF2E-2A5B-8675-036CC2FDDE5B}"/>
              </a:ext>
            </a:extLst>
          </p:cNvPr>
          <p:cNvSpPr/>
          <p:nvPr/>
        </p:nvSpPr>
        <p:spPr>
          <a:xfrm>
            <a:off x="5391318" y="3009301"/>
            <a:ext cx="2029179" cy="2786812"/>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Myriad Pro" panose="020B0503030403020204" pitchFamily="34" charset="0"/>
              </a:rPr>
              <a:t>Jika </a:t>
            </a:r>
            <a:r>
              <a:rPr lang="en-US" sz="2000" dirty="0" err="1">
                <a:solidFill>
                  <a:schemeClr val="tx1"/>
                </a:solidFill>
                <a:latin typeface="Myriad Pro" panose="020B0503030403020204" pitchFamily="34" charset="0"/>
              </a:rPr>
              <a:t>tidak</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yakin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atau</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terdapat</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pertanyaan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tentang</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penyuapan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atau</a:t>
            </a:r>
            <a:r>
              <a:rPr lang="en-US" sz="2000" dirty="0">
                <a:solidFill>
                  <a:schemeClr val="tx1"/>
                </a:solidFill>
                <a:latin typeface="Myriad Pro" panose="020B0503030403020204" pitchFamily="34" charset="0"/>
              </a:rPr>
              <a:t> SMAP</a:t>
            </a:r>
            <a:endParaRPr lang="en-ID" sz="2000" dirty="0">
              <a:solidFill>
                <a:schemeClr val="tx1"/>
              </a:solidFill>
              <a:latin typeface="Myriad Pro" panose="020B0503030403020204" pitchFamily="34" charset="0"/>
            </a:endParaRPr>
          </a:p>
        </p:txBody>
      </p:sp>
      <p:sp>
        <p:nvSpPr>
          <p:cNvPr id="18" name="Rectangle 17">
            <a:extLst>
              <a:ext uri="{FF2B5EF4-FFF2-40B4-BE49-F238E27FC236}">
                <a16:creationId xmlns:a16="http://schemas.microsoft.com/office/drawing/2014/main" id="{E192AD7A-5141-B986-2239-E08672C85AD7}"/>
              </a:ext>
            </a:extLst>
          </p:cNvPr>
          <p:cNvSpPr/>
          <p:nvPr/>
        </p:nvSpPr>
        <p:spPr>
          <a:xfrm>
            <a:off x="7638877" y="3009301"/>
            <a:ext cx="2029179" cy="2786812"/>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Myriad Pro" panose="020B0503030403020204" pitchFamily="34" charset="0"/>
              </a:rPr>
              <a:t>Pelatihan</a:t>
            </a:r>
            <a:r>
              <a:rPr lang="en-US" sz="2000" dirty="0">
                <a:solidFill>
                  <a:schemeClr val="tx1"/>
                </a:solidFill>
                <a:latin typeface="Myriad Pro" panose="020B0503030403020204" pitchFamily="34" charset="0"/>
              </a:rPr>
              <a:t> dan </a:t>
            </a:r>
            <a:r>
              <a:rPr lang="en-US" sz="2000" dirty="0" err="1">
                <a:solidFill>
                  <a:schemeClr val="tx1"/>
                </a:solidFill>
                <a:latin typeface="Myriad Pro" panose="020B0503030403020204" pitchFamily="34" charset="0"/>
              </a:rPr>
              <a:t>sosialisasi</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terkait</a:t>
            </a:r>
            <a:r>
              <a:rPr lang="en-US" sz="2000" dirty="0">
                <a:solidFill>
                  <a:schemeClr val="tx1"/>
                </a:solidFill>
                <a:latin typeface="Myriad Pro" panose="020B0503030403020204" pitchFamily="34" charset="0"/>
              </a:rPr>
              <a:t> SMAP </a:t>
            </a:r>
            <a:r>
              <a:rPr lang="en-US" sz="2000" dirty="0" err="1">
                <a:solidFill>
                  <a:schemeClr val="tx1"/>
                </a:solidFill>
                <a:latin typeface="Myriad Pro" panose="020B0503030403020204" pitchFamily="34" charset="0"/>
              </a:rPr>
              <a:t>serta</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melaksanakan</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pengisian</a:t>
            </a:r>
            <a:r>
              <a:rPr lang="en-US" sz="2000" dirty="0">
                <a:solidFill>
                  <a:schemeClr val="tx1"/>
                </a:solidFill>
                <a:latin typeface="Myriad Pro" panose="020B0503030403020204" pitchFamily="34" charset="0"/>
              </a:rPr>
              <a:t> awareness SMAP</a:t>
            </a:r>
            <a:endParaRPr lang="en-ID" sz="2000" dirty="0">
              <a:solidFill>
                <a:schemeClr val="tx1"/>
              </a:solidFill>
              <a:latin typeface="Myriad Pro" panose="020B0503030403020204" pitchFamily="34" charset="0"/>
            </a:endParaRPr>
          </a:p>
        </p:txBody>
      </p:sp>
      <p:sp>
        <p:nvSpPr>
          <p:cNvPr id="19" name="Rectangle 18">
            <a:extLst>
              <a:ext uri="{FF2B5EF4-FFF2-40B4-BE49-F238E27FC236}">
                <a16:creationId xmlns:a16="http://schemas.microsoft.com/office/drawing/2014/main" id="{ED22DE4B-CD58-CFF7-5488-972BB1B4FD4B}"/>
              </a:ext>
            </a:extLst>
          </p:cNvPr>
          <p:cNvSpPr/>
          <p:nvPr/>
        </p:nvSpPr>
        <p:spPr>
          <a:xfrm>
            <a:off x="9900388" y="3009301"/>
            <a:ext cx="2029179" cy="2786812"/>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Myriad Pro" panose="020B0503030403020204" pitchFamily="34" charset="0"/>
              </a:rPr>
              <a:t>Pakta</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Integritas</a:t>
            </a:r>
            <a:r>
              <a:rPr lang="en-US" sz="2000" dirty="0">
                <a:solidFill>
                  <a:schemeClr val="tx1"/>
                </a:solidFill>
                <a:latin typeface="Myriad Pro" panose="020B0503030403020204" pitchFamily="34" charset="0"/>
              </a:rPr>
              <a:t> </a:t>
            </a:r>
            <a:r>
              <a:rPr lang="en-US" sz="2000" dirty="0" err="1">
                <a:solidFill>
                  <a:schemeClr val="tx1"/>
                </a:solidFill>
                <a:latin typeface="Myriad Pro" panose="020B0503030403020204" pitchFamily="34" charset="0"/>
              </a:rPr>
              <a:t>pegawai</a:t>
            </a:r>
            <a:r>
              <a:rPr lang="en-US" sz="2000" dirty="0">
                <a:solidFill>
                  <a:schemeClr val="tx1"/>
                </a:solidFill>
                <a:latin typeface="Myriad Pro" panose="020B0503030403020204" pitchFamily="34" charset="0"/>
              </a:rPr>
              <a:t> dan </a:t>
            </a:r>
            <a:r>
              <a:rPr lang="en-US" sz="2000" dirty="0" err="1">
                <a:solidFill>
                  <a:schemeClr val="tx1"/>
                </a:solidFill>
                <a:latin typeface="Myriad Pro" panose="020B0503030403020204" pitchFamily="34" charset="0"/>
              </a:rPr>
              <a:t>pasangan</a:t>
            </a:r>
            <a:endParaRPr lang="en-ID" sz="2000" dirty="0">
              <a:solidFill>
                <a:schemeClr val="tx1"/>
              </a:solidFill>
              <a:latin typeface="Myriad Pro" panose="020B0503030403020204" pitchFamily="34" charset="0"/>
            </a:endParaRPr>
          </a:p>
        </p:txBody>
      </p:sp>
      <p:pic>
        <p:nvPicPr>
          <p:cNvPr id="23" name="Picture 22" descr="A picture containing shape&#10;&#10;Description automatically generated">
            <a:extLst>
              <a:ext uri="{FF2B5EF4-FFF2-40B4-BE49-F238E27FC236}">
                <a16:creationId xmlns:a16="http://schemas.microsoft.com/office/drawing/2014/main" id="{49E15CE0-FA27-F011-A1BD-34227301F50C}"/>
              </a:ext>
            </a:extLst>
          </p:cNvPr>
          <p:cNvPicPr>
            <a:picLocks noChangeAspect="1"/>
          </p:cNvPicPr>
          <p:nvPr/>
        </p:nvPicPr>
        <p:blipFill>
          <a:blip r:embed="rId2"/>
          <a:stretch>
            <a:fillRect/>
          </a:stretch>
        </p:blipFill>
        <p:spPr>
          <a:xfrm>
            <a:off x="9944632" y="1332730"/>
            <a:ext cx="1871167" cy="829934"/>
          </a:xfrm>
          <a:prstGeom prst="rect">
            <a:avLst/>
          </a:prstGeom>
        </p:spPr>
      </p:pic>
      <p:pic>
        <p:nvPicPr>
          <p:cNvPr id="25" name="Picture 24" descr="A picture containing text, toy, vector graphics&#10;&#10;Description automatically generated">
            <a:extLst>
              <a:ext uri="{FF2B5EF4-FFF2-40B4-BE49-F238E27FC236}">
                <a16:creationId xmlns:a16="http://schemas.microsoft.com/office/drawing/2014/main" id="{E8CE68C6-09FE-242B-2F5C-7B3680923ADA}"/>
              </a:ext>
            </a:extLst>
          </p:cNvPr>
          <p:cNvPicPr>
            <a:picLocks noChangeAspect="1"/>
          </p:cNvPicPr>
          <p:nvPr/>
        </p:nvPicPr>
        <p:blipFill>
          <a:blip r:embed="rId3"/>
          <a:stretch>
            <a:fillRect/>
          </a:stretch>
        </p:blipFill>
        <p:spPr>
          <a:xfrm>
            <a:off x="7880708" y="943247"/>
            <a:ext cx="1546312" cy="1546312"/>
          </a:xfrm>
          <a:prstGeom prst="rect">
            <a:avLst/>
          </a:prstGeom>
        </p:spPr>
      </p:pic>
      <p:pic>
        <p:nvPicPr>
          <p:cNvPr id="27" name="Picture 26">
            <a:extLst>
              <a:ext uri="{FF2B5EF4-FFF2-40B4-BE49-F238E27FC236}">
                <a16:creationId xmlns:a16="http://schemas.microsoft.com/office/drawing/2014/main" id="{B9584CA1-59C3-BDAF-D747-2359CC4A0F52}"/>
              </a:ext>
            </a:extLst>
          </p:cNvPr>
          <p:cNvPicPr>
            <a:picLocks noChangeAspect="1"/>
          </p:cNvPicPr>
          <p:nvPr/>
        </p:nvPicPr>
        <p:blipFill>
          <a:blip r:embed="rId4"/>
          <a:stretch>
            <a:fillRect/>
          </a:stretch>
        </p:blipFill>
        <p:spPr>
          <a:xfrm>
            <a:off x="5834651" y="1142869"/>
            <a:ext cx="1142511" cy="1142511"/>
          </a:xfrm>
          <a:prstGeom prst="rect">
            <a:avLst/>
          </a:prstGeom>
        </p:spPr>
      </p:pic>
      <p:pic>
        <p:nvPicPr>
          <p:cNvPr id="29" name="Picture 28" descr="A person in front of a computer&#10;&#10;Description automatically generated with low confidence">
            <a:extLst>
              <a:ext uri="{FF2B5EF4-FFF2-40B4-BE49-F238E27FC236}">
                <a16:creationId xmlns:a16="http://schemas.microsoft.com/office/drawing/2014/main" id="{849974CF-CDF3-FD4B-0424-E95139862CCE}"/>
              </a:ext>
            </a:extLst>
          </p:cNvPr>
          <p:cNvPicPr>
            <a:picLocks noChangeAspect="1"/>
          </p:cNvPicPr>
          <p:nvPr/>
        </p:nvPicPr>
        <p:blipFill>
          <a:blip r:embed="rId5"/>
          <a:stretch>
            <a:fillRect/>
          </a:stretch>
        </p:blipFill>
        <p:spPr>
          <a:xfrm>
            <a:off x="3331622" y="1261272"/>
            <a:ext cx="1652953" cy="1072058"/>
          </a:xfrm>
          <a:prstGeom prst="rect">
            <a:avLst/>
          </a:prstGeom>
        </p:spPr>
      </p:pic>
      <p:pic>
        <p:nvPicPr>
          <p:cNvPr id="31" name="Picture 30">
            <a:extLst>
              <a:ext uri="{FF2B5EF4-FFF2-40B4-BE49-F238E27FC236}">
                <a16:creationId xmlns:a16="http://schemas.microsoft.com/office/drawing/2014/main" id="{81CB8CA6-DDF7-111B-6385-7260F9ADDFDC}"/>
              </a:ext>
            </a:extLst>
          </p:cNvPr>
          <p:cNvPicPr>
            <a:picLocks noChangeAspect="1"/>
          </p:cNvPicPr>
          <p:nvPr/>
        </p:nvPicPr>
        <p:blipFill>
          <a:blip r:embed="rId6"/>
          <a:stretch>
            <a:fillRect/>
          </a:stretch>
        </p:blipFill>
        <p:spPr>
          <a:xfrm>
            <a:off x="1318364" y="1213612"/>
            <a:ext cx="1171378" cy="1171378"/>
          </a:xfrm>
          <a:prstGeom prst="rect">
            <a:avLst/>
          </a:prstGeom>
        </p:spPr>
      </p:pic>
    </p:spTree>
    <p:extLst>
      <p:ext uri="{BB962C8B-B14F-4D97-AF65-F5344CB8AC3E}">
        <p14:creationId xmlns:p14="http://schemas.microsoft.com/office/powerpoint/2010/main" val="3084990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83866-2367-9B22-4CBC-54C2F57C809A}"/>
              </a:ext>
            </a:extLst>
          </p:cNvPr>
          <p:cNvSpPr>
            <a:spLocks noGrp="1"/>
          </p:cNvSpPr>
          <p:nvPr>
            <p:ph type="title"/>
          </p:nvPr>
        </p:nvSpPr>
        <p:spPr/>
        <p:txBody>
          <a:bodyPr/>
          <a:lstStyle/>
          <a:p>
            <a:r>
              <a:rPr lang="en-ID" dirty="0" err="1"/>
              <a:t>Karakteristik</a:t>
            </a:r>
            <a:r>
              <a:rPr lang="en-ID" dirty="0"/>
              <a:t> Fraud</a:t>
            </a:r>
          </a:p>
        </p:txBody>
      </p:sp>
      <p:sp>
        <p:nvSpPr>
          <p:cNvPr id="3" name="Text Placeholder 2">
            <a:extLst>
              <a:ext uri="{FF2B5EF4-FFF2-40B4-BE49-F238E27FC236}">
                <a16:creationId xmlns:a16="http://schemas.microsoft.com/office/drawing/2014/main" id="{1F3BAA48-D9F8-9CD5-2349-80A89932D6AA}"/>
              </a:ext>
            </a:extLst>
          </p:cNvPr>
          <p:cNvSpPr>
            <a:spLocks noGrp="1"/>
          </p:cNvSpPr>
          <p:nvPr>
            <p:ph type="body" sz="quarter" idx="12"/>
          </p:nvPr>
        </p:nvSpPr>
        <p:spPr/>
        <p:txBody>
          <a:bodyPr/>
          <a:lstStyle/>
          <a:p>
            <a:endParaRPr lang="en-ID"/>
          </a:p>
        </p:txBody>
      </p:sp>
      <p:sp>
        <p:nvSpPr>
          <p:cNvPr id="6" name="object 3">
            <a:extLst>
              <a:ext uri="{FF2B5EF4-FFF2-40B4-BE49-F238E27FC236}">
                <a16:creationId xmlns:a16="http://schemas.microsoft.com/office/drawing/2014/main" id="{580774A1-68D3-6E81-8A05-1BC1344827E5}"/>
              </a:ext>
            </a:extLst>
          </p:cNvPr>
          <p:cNvSpPr txBox="1"/>
          <p:nvPr/>
        </p:nvSpPr>
        <p:spPr>
          <a:xfrm>
            <a:off x="9102224" y="1431587"/>
            <a:ext cx="2483904" cy="319959"/>
          </a:xfrm>
          <a:prstGeom prst="rect">
            <a:avLst/>
          </a:prstGeom>
        </p:spPr>
        <p:txBody>
          <a:bodyPr vert="horz" wrap="square" lIns="0" tIns="12065" rIns="0" bIns="0" rtlCol="0">
            <a:spAutoFit/>
          </a:bodyPr>
          <a:lstStyle/>
          <a:p>
            <a:pPr marL="12700">
              <a:lnSpc>
                <a:spcPct val="100000"/>
              </a:lnSpc>
              <a:spcBef>
                <a:spcPts val="95"/>
              </a:spcBef>
            </a:pPr>
            <a:r>
              <a:rPr sz="2000" b="1" spc="-55" dirty="0">
                <a:latin typeface="Myriad Pro" panose="020B0503030403020204" pitchFamily="34" charset="0"/>
                <a:cs typeface="Segoe UI"/>
              </a:rPr>
              <a:t>Teori</a:t>
            </a:r>
            <a:r>
              <a:rPr sz="2000" b="1" spc="-20" dirty="0">
                <a:latin typeface="Myriad Pro" panose="020B0503030403020204" pitchFamily="34" charset="0"/>
                <a:cs typeface="Segoe UI"/>
              </a:rPr>
              <a:t> </a:t>
            </a:r>
            <a:r>
              <a:rPr sz="2000" b="1" spc="-25" dirty="0">
                <a:latin typeface="Myriad Pro" panose="020B0503030403020204" pitchFamily="34" charset="0"/>
                <a:cs typeface="Segoe UI"/>
              </a:rPr>
              <a:t>Penyebab</a:t>
            </a:r>
            <a:r>
              <a:rPr sz="2000" b="1" spc="20" dirty="0">
                <a:latin typeface="Myriad Pro" panose="020B0503030403020204" pitchFamily="34" charset="0"/>
                <a:cs typeface="Segoe UI"/>
              </a:rPr>
              <a:t> </a:t>
            </a:r>
            <a:r>
              <a:rPr sz="2000" b="1" spc="-10" dirty="0">
                <a:latin typeface="Myriad Pro" panose="020B0503030403020204" pitchFamily="34" charset="0"/>
                <a:cs typeface="Segoe UI"/>
              </a:rPr>
              <a:t>Fraud</a:t>
            </a:r>
            <a:endParaRPr sz="2000" dirty="0">
              <a:latin typeface="Myriad Pro" panose="020B0503030403020204" pitchFamily="34" charset="0"/>
              <a:cs typeface="Segoe UI"/>
            </a:endParaRPr>
          </a:p>
        </p:txBody>
      </p:sp>
      <p:grpSp>
        <p:nvGrpSpPr>
          <p:cNvPr id="7" name="object 4">
            <a:extLst>
              <a:ext uri="{FF2B5EF4-FFF2-40B4-BE49-F238E27FC236}">
                <a16:creationId xmlns:a16="http://schemas.microsoft.com/office/drawing/2014/main" id="{40124459-DA4D-E9AD-FC52-54FC5CEB8750}"/>
              </a:ext>
            </a:extLst>
          </p:cNvPr>
          <p:cNvGrpSpPr/>
          <p:nvPr/>
        </p:nvGrpSpPr>
        <p:grpSpPr>
          <a:xfrm>
            <a:off x="99060" y="1240536"/>
            <a:ext cx="11775948" cy="4779263"/>
            <a:chOff x="99060" y="1240536"/>
            <a:chExt cx="11775948" cy="4779263"/>
          </a:xfrm>
        </p:grpSpPr>
        <p:pic>
          <p:nvPicPr>
            <p:cNvPr id="8" name="object 5">
              <a:extLst>
                <a:ext uri="{FF2B5EF4-FFF2-40B4-BE49-F238E27FC236}">
                  <a16:creationId xmlns:a16="http://schemas.microsoft.com/office/drawing/2014/main" id="{CFF680EB-974B-FE4D-6118-BA3F667EFA94}"/>
                </a:ext>
              </a:extLst>
            </p:cNvPr>
            <p:cNvPicPr/>
            <p:nvPr/>
          </p:nvPicPr>
          <p:blipFill>
            <a:blip r:embed="rId2" cstate="print"/>
            <a:stretch>
              <a:fillRect/>
            </a:stretch>
          </p:blipFill>
          <p:spPr>
            <a:xfrm>
              <a:off x="8930640" y="1914143"/>
              <a:ext cx="1427988" cy="3535679"/>
            </a:xfrm>
            <a:prstGeom prst="rect">
              <a:avLst/>
            </a:prstGeom>
          </p:spPr>
        </p:pic>
        <p:pic>
          <p:nvPicPr>
            <p:cNvPr id="9" name="object 6">
              <a:extLst>
                <a:ext uri="{FF2B5EF4-FFF2-40B4-BE49-F238E27FC236}">
                  <a16:creationId xmlns:a16="http://schemas.microsoft.com/office/drawing/2014/main" id="{A21912D8-9B52-ADC2-A388-16D128C50E56}"/>
                </a:ext>
              </a:extLst>
            </p:cNvPr>
            <p:cNvPicPr/>
            <p:nvPr/>
          </p:nvPicPr>
          <p:blipFill>
            <a:blip r:embed="rId3" cstate="print"/>
            <a:stretch>
              <a:fillRect/>
            </a:stretch>
          </p:blipFill>
          <p:spPr>
            <a:xfrm>
              <a:off x="10384536" y="2264664"/>
              <a:ext cx="1490472" cy="3755135"/>
            </a:xfrm>
            <a:prstGeom prst="rect">
              <a:avLst/>
            </a:prstGeom>
          </p:spPr>
        </p:pic>
        <p:pic>
          <p:nvPicPr>
            <p:cNvPr id="11" name="object 8">
              <a:extLst>
                <a:ext uri="{FF2B5EF4-FFF2-40B4-BE49-F238E27FC236}">
                  <a16:creationId xmlns:a16="http://schemas.microsoft.com/office/drawing/2014/main" id="{17554379-124F-5581-49F4-F4963FBCC68A}"/>
                </a:ext>
              </a:extLst>
            </p:cNvPr>
            <p:cNvPicPr/>
            <p:nvPr/>
          </p:nvPicPr>
          <p:blipFill>
            <a:blip r:embed="rId4" cstate="print"/>
            <a:stretch>
              <a:fillRect/>
            </a:stretch>
          </p:blipFill>
          <p:spPr>
            <a:xfrm>
              <a:off x="5943600" y="1284731"/>
              <a:ext cx="1453896" cy="2788920"/>
            </a:xfrm>
            <a:prstGeom prst="rect">
              <a:avLst/>
            </a:prstGeom>
          </p:spPr>
        </p:pic>
        <p:pic>
          <p:nvPicPr>
            <p:cNvPr id="12" name="object 9">
              <a:extLst>
                <a:ext uri="{FF2B5EF4-FFF2-40B4-BE49-F238E27FC236}">
                  <a16:creationId xmlns:a16="http://schemas.microsoft.com/office/drawing/2014/main" id="{2F29891A-38D5-4223-4BE8-4D1EAA19991B}"/>
                </a:ext>
              </a:extLst>
            </p:cNvPr>
            <p:cNvPicPr/>
            <p:nvPr/>
          </p:nvPicPr>
          <p:blipFill>
            <a:blip r:embed="rId5" cstate="print"/>
            <a:stretch>
              <a:fillRect/>
            </a:stretch>
          </p:blipFill>
          <p:spPr>
            <a:xfrm>
              <a:off x="7423403" y="1586484"/>
              <a:ext cx="1481327" cy="3300984"/>
            </a:xfrm>
            <a:prstGeom prst="rect">
              <a:avLst/>
            </a:prstGeom>
          </p:spPr>
        </p:pic>
        <p:pic>
          <p:nvPicPr>
            <p:cNvPr id="13" name="object 10">
              <a:extLst>
                <a:ext uri="{FF2B5EF4-FFF2-40B4-BE49-F238E27FC236}">
                  <a16:creationId xmlns:a16="http://schemas.microsoft.com/office/drawing/2014/main" id="{D8ABCEBC-650F-64EC-59E2-A8602BA67303}"/>
                </a:ext>
              </a:extLst>
            </p:cNvPr>
            <p:cNvPicPr/>
            <p:nvPr/>
          </p:nvPicPr>
          <p:blipFill>
            <a:blip r:embed="rId6" cstate="print"/>
            <a:stretch>
              <a:fillRect/>
            </a:stretch>
          </p:blipFill>
          <p:spPr>
            <a:xfrm>
              <a:off x="99060" y="1240536"/>
              <a:ext cx="5893308" cy="795527"/>
            </a:xfrm>
            <a:prstGeom prst="rect">
              <a:avLst/>
            </a:prstGeom>
          </p:spPr>
        </p:pic>
        <p:sp>
          <p:nvSpPr>
            <p:cNvPr id="14" name="object 11">
              <a:extLst>
                <a:ext uri="{FF2B5EF4-FFF2-40B4-BE49-F238E27FC236}">
                  <a16:creationId xmlns:a16="http://schemas.microsoft.com/office/drawing/2014/main" id="{44F1273D-B36D-6692-82FF-BD765EE0B0DA}"/>
                </a:ext>
              </a:extLst>
            </p:cNvPr>
            <p:cNvSpPr/>
            <p:nvPr/>
          </p:nvSpPr>
          <p:spPr>
            <a:xfrm>
              <a:off x="118872" y="1303020"/>
              <a:ext cx="5671185" cy="573405"/>
            </a:xfrm>
            <a:custGeom>
              <a:avLst/>
              <a:gdLst/>
              <a:ahLst/>
              <a:cxnLst/>
              <a:rect l="l" t="t" r="r" b="b"/>
              <a:pathLst>
                <a:path w="5671185" h="573405">
                  <a:moveTo>
                    <a:pt x="5561838" y="0"/>
                  </a:moveTo>
                  <a:lnTo>
                    <a:pt x="357581" y="0"/>
                  </a:lnTo>
                  <a:lnTo>
                    <a:pt x="315193" y="4591"/>
                  </a:lnTo>
                  <a:lnTo>
                    <a:pt x="280558" y="17113"/>
                  </a:lnTo>
                  <a:lnTo>
                    <a:pt x="257197" y="35683"/>
                  </a:lnTo>
                  <a:lnTo>
                    <a:pt x="248627" y="58419"/>
                  </a:lnTo>
                  <a:lnTo>
                    <a:pt x="257197" y="81230"/>
                  </a:lnTo>
                  <a:lnTo>
                    <a:pt x="280558" y="99837"/>
                  </a:lnTo>
                  <a:lnTo>
                    <a:pt x="315193" y="112373"/>
                  </a:lnTo>
                  <a:lnTo>
                    <a:pt x="357581" y="116966"/>
                  </a:lnTo>
                  <a:lnTo>
                    <a:pt x="495668" y="116966"/>
                  </a:lnTo>
                  <a:lnTo>
                    <a:pt x="532150" y="123670"/>
                  </a:lnTo>
                  <a:lnTo>
                    <a:pt x="561470" y="136397"/>
                  </a:lnTo>
                  <a:lnTo>
                    <a:pt x="580993" y="153793"/>
                  </a:lnTo>
                  <a:lnTo>
                    <a:pt x="588086" y="174497"/>
                  </a:lnTo>
                  <a:lnTo>
                    <a:pt x="583306" y="191639"/>
                  </a:lnTo>
                  <a:lnTo>
                    <a:pt x="569936" y="206755"/>
                  </a:lnTo>
                  <a:lnTo>
                    <a:pt x="549429" y="219110"/>
                  </a:lnTo>
                  <a:lnTo>
                    <a:pt x="523240" y="227964"/>
                  </a:lnTo>
                  <a:lnTo>
                    <a:pt x="108953" y="227964"/>
                  </a:lnTo>
                  <a:lnTo>
                    <a:pt x="66565" y="232578"/>
                  </a:lnTo>
                  <a:lnTo>
                    <a:pt x="31930" y="245157"/>
                  </a:lnTo>
                  <a:lnTo>
                    <a:pt x="8569" y="263808"/>
                  </a:lnTo>
                  <a:lnTo>
                    <a:pt x="0" y="286638"/>
                  </a:lnTo>
                  <a:lnTo>
                    <a:pt x="8569" y="309375"/>
                  </a:lnTo>
                  <a:lnTo>
                    <a:pt x="31930" y="327945"/>
                  </a:lnTo>
                  <a:lnTo>
                    <a:pt x="66565" y="340467"/>
                  </a:lnTo>
                  <a:lnTo>
                    <a:pt x="108953" y="345058"/>
                  </a:lnTo>
                  <a:lnTo>
                    <a:pt x="593598" y="345058"/>
                  </a:lnTo>
                  <a:lnTo>
                    <a:pt x="619444" y="353943"/>
                  </a:lnTo>
                  <a:lnTo>
                    <a:pt x="639705" y="366220"/>
                  </a:lnTo>
                  <a:lnTo>
                    <a:pt x="652926" y="381188"/>
                  </a:lnTo>
                  <a:lnTo>
                    <a:pt x="657656" y="398144"/>
                  </a:lnTo>
                  <a:lnTo>
                    <a:pt x="650072" y="419588"/>
                  </a:lnTo>
                  <a:lnTo>
                    <a:pt x="629270" y="437388"/>
                  </a:lnTo>
                  <a:lnTo>
                    <a:pt x="598179" y="450044"/>
                  </a:lnTo>
                  <a:lnTo>
                    <a:pt x="559727" y="456056"/>
                  </a:lnTo>
                  <a:lnTo>
                    <a:pt x="430555" y="456056"/>
                  </a:lnTo>
                  <a:lnTo>
                    <a:pt x="423468" y="456691"/>
                  </a:lnTo>
                  <a:lnTo>
                    <a:pt x="421373" y="456691"/>
                  </a:lnTo>
                  <a:lnTo>
                    <a:pt x="383694" y="463133"/>
                  </a:lnTo>
                  <a:lnTo>
                    <a:pt x="353279" y="475805"/>
                  </a:lnTo>
                  <a:lnTo>
                    <a:pt x="332955" y="493430"/>
                  </a:lnTo>
                  <a:lnTo>
                    <a:pt x="325551" y="514603"/>
                  </a:lnTo>
                  <a:lnTo>
                    <a:pt x="332955" y="535721"/>
                  </a:lnTo>
                  <a:lnTo>
                    <a:pt x="353279" y="553338"/>
                  </a:lnTo>
                  <a:lnTo>
                    <a:pt x="383694" y="566003"/>
                  </a:lnTo>
                  <a:lnTo>
                    <a:pt x="421373" y="572262"/>
                  </a:lnTo>
                  <a:lnTo>
                    <a:pt x="421373" y="573024"/>
                  </a:lnTo>
                  <a:lnTo>
                    <a:pt x="5561838" y="573024"/>
                  </a:lnTo>
                  <a:lnTo>
                    <a:pt x="5604206" y="568432"/>
                  </a:lnTo>
                  <a:lnTo>
                    <a:pt x="5638847" y="555910"/>
                  </a:lnTo>
                  <a:lnTo>
                    <a:pt x="5662225" y="537340"/>
                  </a:lnTo>
                  <a:lnTo>
                    <a:pt x="5670804" y="514603"/>
                  </a:lnTo>
                  <a:lnTo>
                    <a:pt x="5662225" y="491793"/>
                  </a:lnTo>
                  <a:lnTo>
                    <a:pt x="5638847" y="473186"/>
                  </a:lnTo>
                  <a:lnTo>
                    <a:pt x="5604206" y="460650"/>
                  </a:lnTo>
                  <a:lnTo>
                    <a:pt x="5561838" y="456056"/>
                  </a:lnTo>
                  <a:lnTo>
                    <a:pt x="5228717" y="456056"/>
                  </a:lnTo>
                  <a:lnTo>
                    <a:pt x="5187301" y="451092"/>
                  </a:lnTo>
                  <a:lnTo>
                    <a:pt x="5153517" y="438530"/>
                  </a:lnTo>
                  <a:lnTo>
                    <a:pt x="5130758" y="420159"/>
                  </a:lnTo>
                  <a:lnTo>
                    <a:pt x="5122418" y="397763"/>
                  </a:lnTo>
                  <a:lnTo>
                    <a:pt x="5127089" y="380920"/>
                  </a:lnTo>
                  <a:lnTo>
                    <a:pt x="5140166" y="366077"/>
                  </a:lnTo>
                  <a:lnTo>
                    <a:pt x="5160244" y="353901"/>
                  </a:lnTo>
                  <a:lnTo>
                    <a:pt x="5185918" y="345058"/>
                  </a:lnTo>
                  <a:lnTo>
                    <a:pt x="5409311" y="345058"/>
                  </a:lnTo>
                  <a:lnTo>
                    <a:pt x="5451679" y="340467"/>
                  </a:lnTo>
                  <a:lnTo>
                    <a:pt x="5486320" y="327945"/>
                  </a:lnTo>
                  <a:lnTo>
                    <a:pt x="5509698" y="309375"/>
                  </a:lnTo>
                  <a:lnTo>
                    <a:pt x="5518277" y="286638"/>
                  </a:lnTo>
                  <a:lnTo>
                    <a:pt x="5509698" y="263808"/>
                  </a:lnTo>
                  <a:lnTo>
                    <a:pt x="5486320" y="245157"/>
                  </a:lnTo>
                  <a:lnTo>
                    <a:pt x="5451679" y="232578"/>
                  </a:lnTo>
                  <a:lnTo>
                    <a:pt x="5409311" y="227964"/>
                  </a:lnTo>
                  <a:lnTo>
                    <a:pt x="5265928" y="227964"/>
                  </a:lnTo>
                  <a:lnTo>
                    <a:pt x="5239748" y="219110"/>
                  </a:lnTo>
                  <a:lnTo>
                    <a:pt x="5219176" y="206756"/>
                  </a:lnTo>
                  <a:lnTo>
                    <a:pt x="5205724" y="191639"/>
                  </a:lnTo>
                  <a:lnTo>
                    <a:pt x="5200904" y="174497"/>
                  </a:lnTo>
                  <a:lnTo>
                    <a:pt x="5208029" y="153793"/>
                  </a:lnTo>
                  <a:lnTo>
                    <a:pt x="5227621" y="136397"/>
                  </a:lnTo>
                  <a:lnTo>
                    <a:pt x="5257000" y="123670"/>
                  </a:lnTo>
                  <a:lnTo>
                    <a:pt x="5293487" y="116966"/>
                  </a:lnTo>
                  <a:lnTo>
                    <a:pt x="5561838" y="116966"/>
                  </a:lnTo>
                  <a:lnTo>
                    <a:pt x="5604206" y="112373"/>
                  </a:lnTo>
                  <a:lnTo>
                    <a:pt x="5638847" y="99837"/>
                  </a:lnTo>
                  <a:lnTo>
                    <a:pt x="5662225" y="81230"/>
                  </a:lnTo>
                  <a:lnTo>
                    <a:pt x="5670804" y="58419"/>
                  </a:lnTo>
                  <a:lnTo>
                    <a:pt x="5662225" y="35683"/>
                  </a:lnTo>
                  <a:lnTo>
                    <a:pt x="5638847" y="17113"/>
                  </a:lnTo>
                  <a:lnTo>
                    <a:pt x="5604206" y="4591"/>
                  </a:lnTo>
                  <a:lnTo>
                    <a:pt x="5561838" y="0"/>
                  </a:lnTo>
                  <a:close/>
                </a:path>
              </a:pathLst>
            </a:custGeom>
            <a:solidFill>
              <a:srgbClr val="4E9E9D"/>
            </a:solidFill>
          </p:spPr>
          <p:txBody>
            <a:bodyPr wrap="square" lIns="0" tIns="0" rIns="0" bIns="0" rtlCol="0"/>
            <a:lstStyle/>
            <a:p>
              <a:endParaRPr/>
            </a:p>
          </p:txBody>
        </p:sp>
        <p:sp>
          <p:nvSpPr>
            <p:cNvPr id="15" name="object 12">
              <a:extLst>
                <a:ext uri="{FF2B5EF4-FFF2-40B4-BE49-F238E27FC236}">
                  <a16:creationId xmlns:a16="http://schemas.microsoft.com/office/drawing/2014/main" id="{0E0E7851-3192-233E-A82A-A1203ADA7370}"/>
                </a:ext>
              </a:extLst>
            </p:cNvPr>
            <p:cNvSpPr/>
            <p:nvPr/>
          </p:nvSpPr>
          <p:spPr>
            <a:xfrm>
              <a:off x="809243" y="1303020"/>
              <a:ext cx="942340" cy="567055"/>
            </a:xfrm>
            <a:custGeom>
              <a:avLst/>
              <a:gdLst/>
              <a:ahLst/>
              <a:cxnLst/>
              <a:rect l="l" t="t" r="r" b="b"/>
              <a:pathLst>
                <a:path w="942339" h="567055">
                  <a:moveTo>
                    <a:pt x="0" y="283463"/>
                  </a:moveTo>
                  <a:lnTo>
                    <a:pt x="14381" y="213655"/>
                  </a:lnTo>
                  <a:lnTo>
                    <a:pt x="55174" y="150189"/>
                  </a:lnTo>
                  <a:lnTo>
                    <a:pt x="84371" y="121498"/>
                  </a:lnTo>
                  <a:lnTo>
                    <a:pt x="118847" y="95188"/>
                  </a:lnTo>
                  <a:lnTo>
                    <a:pt x="158160" y="71526"/>
                  </a:lnTo>
                  <a:lnTo>
                    <a:pt x="201869" y="50776"/>
                  </a:lnTo>
                  <a:lnTo>
                    <a:pt x="249534" y="33204"/>
                  </a:lnTo>
                  <a:lnTo>
                    <a:pt x="300712" y="19075"/>
                  </a:lnTo>
                  <a:lnTo>
                    <a:pt x="354963" y="8654"/>
                  </a:lnTo>
                  <a:lnTo>
                    <a:pt x="411844" y="2207"/>
                  </a:lnTo>
                  <a:lnTo>
                    <a:pt x="470916" y="0"/>
                  </a:lnTo>
                  <a:lnTo>
                    <a:pt x="529989" y="2207"/>
                  </a:lnTo>
                  <a:lnTo>
                    <a:pt x="586873" y="8654"/>
                  </a:lnTo>
                  <a:lnTo>
                    <a:pt x="641124" y="19075"/>
                  </a:lnTo>
                  <a:lnTo>
                    <a:pt x="692303" y="33204"/>
                  </a:lnTo>
                  <a:lnTo>
                    <a:pt x="739967" y="50776"/>
                  </a:lnTo>
                  <a:lnTo>
                    <a:pt x="783676" y="71526"/>
                  </a:lnTo>
                  <a:lnTo>
                    <a:pt x="822989" y="95188"/>
                  </a:lnTo>
                  <a:lnTo>
                    <a:pt x="857463" y="121498"/>
                  </a:lnTo>
                  <a:lnTo>
                    <a:pt x="886660" y="150189"/>
                  </a:lnTo>
                  <a:lnTo>
                    <a:pt x="910135" y="180996"/>
                  </a:lnTo>
                  <a:lnTo>
                    <a:pt x="938163" y="247899"/>
                  </a:lnTo>
                  <a:lnTo>
                    <a:pt x="941832" y="283463"/>
                  </a:lnTo>
                  <a:lnTo>
                    <a:pt x="938163" y="319028"/>
                  </a:lnTo>
                  <a:lnTo>
                    <a:pt x="910135" y="385931"/>
                  </a:lnTo>
                  <a:lnTo>
                    <a:pt x="886660" y="416738"/>
                  </a:lnTo>
                  <a:lnTo>
                    <a:pt x="857463" y="445429"/>
                  </a:lnTo>
                  <a:lnTo>
                    <a:pt x="822989" y="471739"/>
                  </a:lnTo>
                  <a:lnTo>
                    <a:pt x="783676" y="495401"/>
                  </a:lnTo>
                  <a:lnTo>
                    <a:pt x="739967" y="516151"/>
                  </a:lnTo>
                  <a:lnTo>
                    <a:pt x="692303" y="533723"/>
                  </a:lnTo>
                  <a:lnTo>
                    <a:pt x="641124" y="547852"/>
                  </a:lnTo>
                  <a:lnTo>
                    <a:pt x="586873" y="558273"/>
                  </a:lnTo>
                  <a:lnTo>
                    <a:pt x="529989" y="564720"/>
                  </a:lnTo>
                  <a:lnTo>
                    <a:pt x="470916" y="566927"/>
                  </a:lnTo>
                  <a:lnTo>
                    <a:pt x="411844" y="564720"/>
                  </a:lnTo>
                  <a:lnTo>
                    <a:pt x="354963" y="558273"/>
                  </a:lnTo>
                  <a:lnTo>
                    <a:pt x="300712" y="547852"/>
                  </a:lnTo>
                  <a:lnTo>
                    <a:pt x="249534" y="533723"/>
                  </a:lnTo>
                  <a:lnTo>
                    <a:pt x="201869" y="516151"/>
                  </a:lnTo>
                  <a:lnTo>
                    <a:pt x="158160" y="495401"/>
                  </a:lnTo>
                  <a:lnTo>
                    <a:pt x="118847" y="471739"/>
                  </a:lnTo>
                  <a:lnTo>
                    <a:pt x="84371" y="445429"/>
                  </a:lnTo>
                  <a:lnTo>
                    <a:pt x="55174" y="416738"/>
                  </a:lnTo>
                  <a:lnTo>
                    <a:pt x="31697" y="385931"/>
                  </a:lnTo>
                  <a:lnTo>
                    <a:pt x="3669" y="319028"/>
                  </a:lnTo>
                  <a:lnTo>
                    <a:pt x="0" y="283463"/>
                  </a:lnTo>
                  <a:close/>
                </a:path>
              </a:pathLst>
            </a:custGeom>
            <a:ln w="88900">
              <a:solidFill>
                <a:srgbClr val="FFFFFF"/>
              </a:solidFill>
            </a:ln>
          </p:spPr>
          <p:txBody>
            <a:bodyPr wrap="square" lIns="0" tIns="0" rIns="0" bIns="0" rtlCol="0"/>
            <a:lstStyle/>
            <a:p>
              <a:endParaRPr/>
            </a:p>
          </p:txBody>
        </p:sp>
      </p:grpSp>
      <p:sp>
        <p:nvSpPr>
          <p:cNvPr id="16" name="object 14">
            <a:extLst>
              <a:ext uri="{FF2B5EF4-FFF2-40B4-BE49-F238E27FC236}">
                <a16:creationId xmlns:a16="http://schemas.microsoft.com/office/drawing/2014/main" id="{6F21ACFE-E766-B78E-F854-A77F90C76F71}"/>
              </a:ext>
            </a:extLst>
          </p:cNvPr>
          <p:cNvSpPr txBox="1"/>
          <p:nvPr/>
        </p:nvSpPr>
        <p:spPr>
          <a:xfrm>
            <a:off x="2833877" y="1303401"/>
            <a:ext cx="119824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Calibri"/>
                <a:cs typeface="Calibri"/>
              </a:rPr>
              <a:t>DISENGAJA/</a:t>
            </a:r>
            <a:endParaRPr sz="1800">
              <a:latin typeface="Calibri"/>
              <a:cs typeface="Calibri"/>
            </a:endParaRPr>
          </a:p>
        </p:txBody>
      </p:sp>
      <p:sp>
        <p:nvSpPr>
          <p:cNvPr id="17" name="object 15">
            <a:extLst>
              <a:ext uri="{FF2B5EF4-FFF2-40B4-BE49-F238E27FC236}">
                <a16:creationId xmlns:a16="http://schemas.microsoft.com/office/drawing/2014/main" id="{29AF7F65-8642-91A3-B968-B1EC798D54DE}"/>
              </a:ext>
            </a:extLst>
          </p:cNvPr>
          <p:cNvSpPr txBox="1"/>
          <p:nvPr/>
        </p:nvSpPr>
        <p:spPr>
          <a:xfrm>
            <a:off x="2672333" y="1577721"/>
            <a:ext cx="152146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Calibri"/>
                <a:cs typeface="Calibri"/>
              </a:rPr>
              <a:t>INTEN</a:t>
            </a:r>
            <a:r>
              <a:rPr sz="1800" b="1" spc="-5" dirty="0">
                <a:solidFill>
                  <a:srgbClr val="FFFFFF"/>
                </a:solidFill>
                <a:latin typeface="Calibri"/>
                <a:cs typeface="Calibri"/>
              </a:rPr>
              <a:t>T</a:t>
            </a:r>
            <a:r>
              <a:rPr sz="1800" b="1" dirty="0">
                <a:solidFill>
                  <a:srgbClr val="FFFFFF"/>
                </a:solidFill>
                <a:latin typeface="Calibri"/>
                <a:cs typeface="Calibri"/>
              </a:rPr>
              <a:t>IONA</a:t>
            </a:r>
            <a:r>
              <a:rPr sz="1800" b="1" spc="-10" dirty="0">
                <a:solidFill>
                  <a:srgbClr val="FFFFFF"/>
                </a:solidFill>
                <a:latin typeface="Calibri"/>
                <a:cs typeface="Calibri"/>
              </a:rPr>
              <a:t>L</a:t>
            </a:r>
            <a:r>
              <a:rPr sz="1800" b="1" spc="-165" dirty="0">
                <a:solidFill>
                  <a:srgbClr val="FFFFFF"/>
                </a:solidFill>
                <a:latin typeface="Calibri"/>
                <a:cs typeface="Calibri"/>
              </a:rPr>
              <a:t>L</a:t>
            </a:r>
            <a:r>
              <a:rPr sz="1800" b="1" dirty="0">
                <a:solidFill>
                  <a:srgbClr val="FFFFFF"/>
                </a:solidFill>
                <a:latin typeface="Calibri"/>
                <a:cs typeface="Calibri"/>
              </a:rPr>
              <a:t>Y</a:t>
            </a:r>
            <a:endParaRPr sz="1800">
              <a:latin typeface="Calibri"/>
              <a:cs typeface="Calibri"/>
            </a:endParaRPr>
          </a:p>
        </p:txBody>
      </p:sp>
      <p:sp>
        <p:nvSpPr>
          <p:cNvPr id="18" name="object 16">
            <a:extLst>
              <a:ext uri="{FF2B5EF4-FFF2-40B4-BE49-F238E27FC236}">
                <a16:creationId xmlns:a16="http://schemas.microsoft.com/office/drawing/2014/main" id="{00EF61D4-3DE0-DB9E-4C47-3DDBF5D476BD}"/>
              </a:ext>
            </a:extLst>
          </p:cNvPr>
          <p:cNvSpPr txBox="1"/>
          <p:nvPr/>
        </p:nvSpPr>
        <p:spPr>
          <a:xfrm>
            <a:off x="1112316" y="1422349"/>
            <a:ext cx="351790" cy="452120"/>
          </a:xfrm>
          <a:prstGeom prst="rect">
            <a:avLst/>
          </a:prstGeom>
        </p:spPr>
        <p:txBody>
          <a:bodyPr vert="horz" wrap="square" lIns="0" tIns="12065" rIns="0" bIns="0" rtlCol="0">
            <a:spAutoFit/>
          </a:bodyPr>
          <a:lstStyle/>
          <a:p>
            <a:pPr marL="12700">
              <a:lnSpc>
                <a:spcPct val="100000"/>
              </a:lnSpc>
              <a:spcBef>
                <a:spcPts val="95"/>
              </a:spcBef>
            </a:pPr>
            <a:r>
              <a:rPr sz="2800" spc="-10" dirty="0">
                <a:solidFill>
                  <a:srgbClr val="FFFFFF"/>
                </a:solidFill>
                <a:latin typeface="Impact"/>
                <a:cs typeface="Impact"/>
              </a:rPr>
              <a:t>01</a:t>
            </a:r>
            <a:endParaRPr sz="2800">
              <a:latin typeface="Impact"/>
              <a:cs typeface="Impact"/>
            </a:endParaRPr>
          </a:p>
        </p:txBody>
      </p:sp>
      <p:grpSp>
        <p:nvGrpSpPr>
          <p:cNvPr id="19" name="object 17">
            <a:extLst>
              <a:ext uri="{FF2B5EF4-FFF2-40B4-BE49-F238E27FC236}">
                <a16:creationId xmlns:a16="http://schemas.microsoft.com/office/drawing/2014/main" id="{15193F13-4EB7-3F31-2985-8D2F48A71A14}"/>
              </a:ext>
            </a:extLst>
          </p:cNvPr>
          <p:cNvGrpSpPr/>
          <p:nvPr/>
        </p:nvGrpSpPr>
        <p:grpSpPr>
          <a:xfrm>
            <a:off x="99060" y="2301239"/>
            <a:ext cx="5893435" cy="795655"/>
            <a:chOff x="99060" y="2301239"/>
            <a:chExt cx="5893435" cy="795655"/>
          </a:xfrm>
        </p:grpSpPr>
        <p:pic>
          <p:nvPicPr>
            <p:cNvPr id="20" name="object 18">
              <a:extLst>
                <a:ext uri="{FF2B5EF4-FFF2-40B4-BE49-F238E27FC236}">
                  <a16:creationId xmlns:a16="http://schemas.microsoft.com/office/drawing/2014/main" id="{1DFEDDA1-8D3F-F7A9-AD9F-399DBB5787C8}"/>
                </a:ext>
              </a:extLst>
            </p:cNvPr>
            <p:cNvPicPr/>
            <p:nvPr/>
          </p:nvPicPr>
          <p:blipFill>
            <a:blip r:embed="rId6" cstate="print"/>
            <a:stretch>
              <a:fillRect/>
            </a:stretch>
          </p:blipFill>
          <p:spPr>
            <a:xfrm>
              <a:off x="99060" y="2301239"/>
              <a:ext cx="5893308" cy="795527"/>
            </a:xfrm>
            <a:prstGeom prst="rect">
              <a:avLst/>
            </a:prstGeom>
          </p:spPr>
        </p:pic>
        <p:sp>
          <p:nvSpPr>
            <p:cNvPr id="21" name="object 19">
              <a:extLst>
                <a:ext uri="{FF2B5EF4-FFF2-40B4-BE49-F238E27FC236}">
                  <a16:creationId xmlns:a16="http://schemas.microsoft.com/office/drawing/2014/main" id="{0A38A174-F7B1-20C9-5447-843BA3CAF1FC}"/>
                </a:ext>
              </a:extLst>
            </p:cNvPr>
            <p:cNvSpPr/>
            <p:nvPr/>
          </p:nvSpPr>
          <p:spPr>
            <a:xfrm>
              <a:off x="118872" y="2363723"/>
              <a:ext cx="5671185" cy="573405"/>
            </a:xfrm>
            <a:custGeom>
              <a:avLst/>
              <a:gdLst/>
              <a:ahLst/>
              <a:cxnLst/>
              <a:rect l="l" t="t" r="r" b="b"/>
              <a:pathLst>
                <a:path w="5671185" h="573405">
                  <a:moveTo>
                    <a:pt x="5561838" y="0"/>
                  </a:moveTo>
                  <a:lnTo>
                    <a:pt x="357581" y="0"/>
                  </a:lnTo>
                  <a:lnTo>
                    <a:pt x="315193" y="4591"/>
                  </a:lnTo>
                  <a:lnTo>
                    <a:pt x="280558" y="17113"/>
                  </a:lnTo>
                  <a:lnTo>
                    <a:pt x="257197" y="35683"/>
                  </a:lnTo>
                  <a:lnTo>
                    <a:pt x="248627" y="58420"/>
                  </a:lnTo>
                  <a:lnTo>
                    <a:pt x="257197" y="81230"/>
                  </a:lnTo>
                  <a:lnTo>
                    <a:pt x="280558" y="99837"/>
                  </a:lnTo>
                  <a:lnTo>
                    <a:pt x="315193" y="112373"/>
                  </a:lnTo>
                  <a:lnTo>
                    <a:pt x="357581" y="116966"/>
                  </a:lnTo>
                  <a:lnTo>
                    <a:pt x="495668" y="116966"/>
                  </a:lnTo>
                  <a:lnTo>
                    <a:pt x="532150" y="123670"/>
                  </a:lnTo>
                  <a:lnTo>
                    <a:pt x="561470" y="136398"/>
                  </a:lnTo>
                  <a:lnTo>
                    <a:pt x="580993" y="153793"/>
                  </a:lnTo>
                  <a:lnTo>
                    <a:pt x="588086" y="174498"/>
                  </a:lnTo>
                  <a:lnTo>
                    <a:pt x="583306" y="191639"/>
                  </a:lnTo>
                  <a:lnTo>
                    <a:pt x="569936" y="206756"/>
                  </a:lnTo>
                  <a:lnTo>
                    <a:pt x="549429" y="219110"/>
                  </a:lnTo>
                  <a:lnTo>
                    <a:pt x="523240" y="227964"/>
                  </a:lnTo>
                  <a:lnTo>
                    <a:pt x="108953" y="227964"/>
                  </a:lnTo>
                  <a:lnTo>
                    <a:pt x="66565" y="232578"/>
                  </a:lnTo>
                  <a:lnTo>
                    <a:pt x="31930" y="245157"/>
                  </a:lnTo>
                  <a:lnTo>
                    <a:pt x="8569" y="263808"/>
                  </a:lnTo>
                  <a:lnTo>
                    <a:pt x="0" y="286638"/>
                  </a:lnTo>
                  <a:lnTo>
                    <a:pt x="8569" y="309375"/>
                  </a:lnTo>
                  <a:lnTo>
                    <a:pt x="31930" y="327945"/>
                  </a:lnTo>
                  <a:lnTo>
                    <a:pt x="66565" y="340467"/>
                  </a:lnTo>
                  <a:lnTo>
                    <a:pt x="108953" y="345059"/>
                  </a:lnTo>
                  <a:lnTo>
                    <a:pt x="593598" y="345059"/>
                  </a:lnTo>
                  <a:lnTo>
                    <a:pt x="619444" y="353943"/>
                  </a:lnTo>
                  <a:lnTo>
                    <a:pt x="639705" y="366220"/>
                  </a:lnTo>
                  <a:lnTo>
                    <a:pt x="652926" y="381188"/>
                  </a:lnTo>
                  <a:lnTo>
                    <a:pt x="657656" y="398145"/>
                  </a:lnTo>
                  <a:lnTo>
                    <a:pt x="650072" y="419588"/>
                  </a:lnTo>
                  <a:lnTo>
                    <a:pt x="629270" y="437388"/>
                  </a:lnTo>
                  <a:lnTo>
                    <a:pt x="598179" y="450044"/>
                  </a:lnTo>
                  <a:lnTo>
                    <a:pt x="559727" y="456056"/>
                  </a:lnTo>
                  <a:lnTo>
                    <a:pt x="430555" y="456056"/>
                  </a:lnTo>
                  <a:lnTo>
                    <a:pt x="423468" y="456691"/>
                  </a:lnTo>
                  <a:lnTo>
                    <a:pt x="421373" y="456691"/>
                  </a:lnTo>
                  <a:lnTo>
                    <a:pt x="383694" y="463133"/>
                  </a:lnTo>
                  <a:lnTo>
                    <a:pt x="353279" y="475805"/>
                  </a:lnTo>
                  <a:lnTo>
                    <a:pt x="332955" y="493430"/>
                  </a:lnTo>
                  <a:lnTo>
                    <a:pt x="325551" y="514603"/>
                  </a:lnTo>
                  <a:lnTo>
                    <a:pt x="332955" y="535721"/>
                  </a:lnTo>
                  <a:lnTo>
                    <a:pt x="353279" y="553339"/>
                  </a:lnTo>
                  <a:lnTo>
                    <a:pt x="383694" y="566003"/>
                  </a:lnTo>
                  <a:lnTo>
                    <a:pt x="421373" y="572262"/>
                  </a:lnTo>
                  <a:lnTo>
                    <a:pt x="421373" y="573024"/>
                  </a:lnTo>
                  <a:lnTo>
                    <a:pt x="5561838" y="573024"/>
                  </a:lnTo>
                  <a:lnTo>
                    <a:pt x="5604206" y="568432"/>
                  </a:lnTo>
                  <a:lnTo>
                    <a:pt x="5638847" y="555910"/>
                  </a:lnTo>
                  <a:lnTo>
                    <a:pt x="5662225" y="537340"/>
                  </a:lnTo>
                  <a:lnTo>
                    <a:pt x="5670804" y="514603"/>
                  </a:lnTo>
                  <a:lnTo>
                    <a:pt x="5662225" y="491793"/>
                  </a:lnTo>
                  <a:lnTo>
                    <a:pt x="5638847" y="473186"/>
                  </a:lnTo>
                  <a:lnTo>
                    <a:pt x="5604206" y="460650"/>
                  </a:lnTo>
                  <a:lnTo>
                    <a:pt x="5561838" y="456056"/>
                  </a:lnTo>
                  <a:lnTo>
                    <a:pt x="5228717" y="456056"/>
                  </a:lnTo>
                  <a:lnTo>
                    <a:pt x="5187301" y="451092"/>
                  </a:lnTo>
                  <a:lnTo>
                    <a:pt x="5153517" y="438531"/>
                  </a:lnTo>
                  <a:lnTo>
                    <a:pt x="5130758" y="420159"/>
                  </a:lnTo>
                  <a:lnTo>
                    <a:pt x="5122418" y="397763"/>
                  </a:lnTo>
                  <a:lnTo>
                    <a:pt x="5127089" y="380920"/>
                  </a:lnTo>
                  <a:lnTo>
                    <a:pt x="5140166" y="366077"/>
                  </a:lnTo>
                  <a:lnTo>
                    <a:pt x="5160244" y="353901"/>
                  </a:lnTo>
                  <a:lnTo>
                    <a:pt x="5185918" y="345059"/>
                  </a:lnTo>
                  <a:lnTo>
                    <a:pt x="5409311" y="345059"/>
                  </a:lnTo>
                  <a:lnTo>
                    <a:pt x="5451679" y="340467"/>
                  </a:lnTo>
                  <a:lnTo>
                    <a:pt x="5486320" y="327945"/>
                  </a:lnTo>
                  <a:lnTo>
                    <a:pt x="5509698" y="309375"/>
                  </a:lnTo>
                  <a:lnTo>
                    <a:pt x="5518277" y="286638"/>
                  </a:lnTo>
                  <a:lnTo>
                    <a:pt x="5509698" y="263808"/>
                  </a:lnTo>
                  <a:lnTo>
                    <a:pt x="5486320" y="245157"/>
                  </a:lnTo>
                  <a:lnTo>
                    <a:pt x="5451679" y="232578"/>
                  </a:lnTo>
                  <a:lnTo>
                    <a:pt x="5409311" y="227964"/>
                  </a:lnTo>
                  <a:lnTo>
                    <a:pt x="5265928" y="227964"/>
                  </a:lnTo>
                  <a:lnTo>
                    <a:pt x="5239748" y="219110"/>
                  </a:lnTo>
                  <a:lnTo>
                    <a:pt x="5219176" y="206756"/>
                  </a:lnTo>
                  <a:lnTo>
                    <a:pt x="5205724" y="191639"/>
                  </a:lnTo>
                  <a:lnTo>
                    <a:pt x="5200904" y="174498"/>
                  </a:lnTo>
                  <a:lnTo>
                    <a:pt x="5208029" y="153793"/>
                  </a:lnTo>
                  <a:lnTo>
                    <a:pt x="5227621" y="136398"/>
                  </a:lnTo>
                  <a:lnTo>
                    <a:pt x="5257000" y="123670"/>
                  </a:lnTo>
                  <a:lnTo>
                    <a:pt x="5293487" y="116966"/>
                  </a:lnTo>
                  <a:lnTo>
                    <a:pt x="5561838" y="116966"/>
                  </a:lnTo>
                  <a:lnTo>
                    <a:pt x="5604206" y="112373"/>
                  </a:lnTo>
                  <a:lnTo>
                    <a:pt x="5638847" y="99837"/>
                  </a:lnTo>
                  <a:lnTo>
                    <a:pt x="5662225" y="81230"/>
                  </a:lnTo>
                  <a:lnTo>
                    <a:pt x="5670804" y="58420"/>
                  </a:lnTo>
                  <a:lnTo>
                    <a:pt x="5662225" y="35683"/>
                  </a:lnTo>
                  <a:lnTo>
                    <a:pt x="5638847" y="17113"/>
                  </a:lnTo>
                  <a:lnTo>
                    <a:pt x="5604206" y="4591"/>
                  </a:lnTo>
                  <a:lnTo>
                    <a:pt x="5561838" y="0"/>
                  </a:lnTo>
                  <a:close/>
                </a:path>
              </a:pathLst>
            </a:custGeom>
            <a:solidFill>
              <a:srgbClr val="7B7B7B"/>
            </a:solidFill>
          </p:spPr>
          <p:txBody>
            <a:bodyPr wrap="square" lIns="0" tIns="0" rIns="0" bIns="0" rtlCol="0"/>
            <a:lstStyle/>
            <a:p>
              <a:endParaRPr/>
            </a:p>
          </p:txBody>
        </p:sp>
        <p:sp>
          <p:nvSpPr>
            <p:cNvPr id="22" name="object 20">
              <a:extLst>
                <a:ext uri="{FF2B5EF4-FFF2-40B4-BE49-F238E27FC236}">
                  <a16:creationId xmlns:a16="http://schemas.microsoft.com/office/drawing/2014/main" id="{F0864349-7CF1-43EB-19DA-A5F265A893F6}"/>
                </a:ext>
              </a:extLst>
            </p:cNvPr>
            <p:cNvSpPr/>
            <p:nvPr/>
          </p:nvSpPr>
          <p:spPr>
            <a:xfrm>
              <a:off x="809243" y="2363723"/>
              <a:ext cx="942340" cy="567055"/>
            </a:xfrm>
            <a:custGeom>
              <a:avLst/>
              <a:gdLst/>
              <a:ahLst/>
              <a:cxnLst/>
              <a:rect l="l" t="t" r="r" b="b"/>
              <a:pathLst>
                <a:path w="942339" h="567055">
                  <a:moveTo>
                    <a:pt x="0" y="283463"/>
                  </a:moveTo>
                  <a:lnTo>
                    <a:pt x="14381" y="213655"/>
                  </a:lnTo>
                  <a:lnTo>
                    <a:pt x="55174" y="150189"/>
                  </a:lnTo>
                  <a:lnTo>
                    <a:pt x="84371" y="121498"/>
                  </a:lnTo>
                  <a:lnTo>
                    <a:pt x="118847" y="95188"/>
                  </a:lnTo>
                  <a:lnTo>
                    <a:pt x="158160" y="71526"/>
                  </a:lnTo>
                  <a:lnTo>
                    <a:pt x="201869" y="50776"/>
                  </a:lnTo>
                  <a:lnTo>
                    <a:pt x="249534" y="33204"/>
                  </a:lnTo>
                  <a:lnTo>
                    <a:pt x="300712" y="19075"/>
                  </a:lnTo>
                  <a:lnTo>
                    <a:pt x="354963" y="8654"/>
                  </a:lnTo>
                  <a:lnTo>
                    <a:pt x="411844" y="2207"/>
                  </a:lnTo>
                  <a:lnTo>
                    <a:pt x="470916" y="0"/>
                  </a:lnTo>
                  <a:lnTo>
                    <a:pt x="529989" y="2207"/>
                  </a:lnTo>
                  <a:lnTo>
                    <a:pt x="586873" y="8654"/>
                  </a:lnTo>
                  <a:lnTo>
                    <a:pt x="641124" y="19075"/>
                  </a:lnTo>
                  <a:lnTo>
                    <a:pt x="692303" y="33204"/>
                  </a:lnTo>
                  <a:lnTo>
                    <a:pt x="739967" y="50776"/>
                  </a:lnTo>
                  <a:lnTo>
                    <a:pt x="783676" y="71526"/>
                  </a:lnTo>
                  <a:lnTo>
                    <a:pt x="822989" y="95188"/>
                  </a:lnTo>
                  <a:lnTo>
                    <a:pt x="857463" y="121498"/>
                  </a:lnTo>
                  <a:lnTo>
                    <a:pt x="886660" y="150189"/>
                  </a:lnTo>
                  <a:lnTo>
                    <a:pt x="910135" y="180996"/>
                  </a:lnTo>
                  <a:lnTo>
                    <a:pt x="938163" y="247899"/>
                  </a:lnTo>
                  <a:lnTo>
                    <a:pt x="941832" y="283463"/>
                  </a:lnTo>
                  <a:lnTo>
                    <a:pt x="938163" y="319028"/>
                  </a:lnTo>
                  <a:lnTo>
                    <a:pt x="910135" y="385931"/>
                  </a:lnTo>
                  <a:lnTo>
                    <a:pt x="886660" y="416738"/>
                  </a:lnTo>
                  <a:lnTo>
                    <a:pt x="857463" y="445429"/>
                  </a:lnTo>
                  <a:lnTo>
                    <a:pt x="822989" y="471739"/>
                  </a:lnTo>
                  <a:lnTo>
                    <a:pt x="783676" y="495401"/>
                  </a:lnTo>
                  <a:lnTo>
                    <a:pt x="739967" y="516151"/>
                  </a:lnTo>
                  <a:lnTo>
                    <a:pt x="692303" y="533723"/>
                  </a:lnTo>
                  <a:lnTo>
                    <a:pt x="641124" y="547852"/>
                  </a:lnTo>
                  <a:lnTo>
                    <a:pt x="586873" y="558273"/>
                  </a:lnTo>
                  <a:lnTo>
                    <a:pt x="529989" y="564720"/>
                  </a:lnTo>
                  <a:lnTo>
                    <a:pt x="470916" y="566927"/>
                  </a:lnTo>
                  <a:lnTo>
                    <a:pt x="411844" y="564720"/>
                  </a:lnTo>
                  <a:lnTo>
                    <a:pt x="354963" y="558273"/>
                  </a:lnTo>
                  <a:lnTo>
                    <a:pt x="300712" y="547852"/>
                  </a:lnTo>
                  <a:lnTo>
                    <a:pt x="249534" y="533723"/>
                  </a:lnTo>
                  <a:lnTo>
                    <a:pt x="201869" y="516151"/>
                  </a:lnTo>
                  <a:lnTo>
                    <a:pt x="158160" y="495401"/>
                  </a:lnTo>
                  <a:lnTo>
                    <a:pt x="118847" y="471739"/>
                  </a:lnTo>
                  <a:lnTo>
                    <a:pt x="84371" y="445429"/>
                  </a:lnTo>
                  <a:lnTo>
                    <a:pt x="55174" y="416738"/>
                  </a:lnTo>
                  <a:lnTo>
                    <a:pt x="31697" y="385931"/>
                  </a:lnTo>
                  <a:lnTo>
                    <a:pt x="3669" y="319028"/>
                  </a:lnTo>
                  <a:lnTo>
                    <a:pt x="0" y="283463"/>
                  </a:lnTo>
                  <a:close/>
                </a:path>
              </a:pathLst>
            </a:custGeom>
            <a:ln w="88900">
              <a:solidFill>
                <a:srgbClr val="FFFFFF"/>
              </a:solidFill>
            </a:ln>
          </p:spPr>
          <p:txBody>
            <a:bodyPr wrap="square" lIns="0" tIns="0" rIns="0" bIns="0" rtlCol="0"/>
            <a:lstStyle/>
            <a:p>
              <a:endParaRPr/>
            </a:p>
          </p:txBody>
        </p:sp>
      </p:grpSp>
      <p:sp>
        <p:nvSpPr>
          <p:cNvPr id="23" name="object 21">
            <a:extLst>
              <a:ext uri="{FF2B5EF4-FFF2-40B4-BE49-F238E27FC236}">
                <a16:creationId xmlns:a16="http://schemas.microsoft.com/office/drawing/2014/main" id="{4B533989-B671-5F41-B418-EA707E4D714D}"/>
              </a:ext>
            </a:extLst>
          </p:cNvPr>
          <p:cNvSpPr txBox="1"/>
          <p:nvPr/>
        </p:nvSpPr>
        <p:spPr>
          <a:xfrm>
            <a:off x="1090980" y="2484247"/>
            <a:ext cx="394335" cy="452120"/>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FFFF"/>
                </a:solidFill>
                <a:latin typeface="Impact"/>
                <a:cs typeface="Impact"/>
              </a:rPr>
              <a:t>02</a:t>
            </a:r>
            <a:endParaRPr sz="2800">
              <a:latin typeface="Impact"/>
              <a:cs typeface="Impact"/>
            </a:endParaRPr>
          </a:p>
        </p:txBody>
      </p:sp>
      <p:grpSp>
        <p:nvGrpSpPr>
          <p:cNvPr id="24" name="object 22">
            <a:extLst>
              <a:ext uri="{FF2B5EF4-FFF2-40B4-BE49-F238E27FC236}">
                <a16:creationId xmlns:a16="http://schemas.microsoft.com/office/drawing/2014/main" id="{D76985CD-441B-8F94-1388-E97788F0D9DA}"/>
              </a:ext>
            </a:extLst>
          </p:cNvPr>
          <p:cNvGrpSpPr/>
          <p:nvPr/>
        </p:nvGrpSpPr>
        <p:grpSpPr>
          <a:xfrm>
            <a:off x="123444" y="3403091"/>
            <a:ext cx="5895340" cy="795655"/>
            <a:chOff x="123444" y="3403091"/>
            <a:chExt cx="5895340" cy="795655"/>
          </a:xfrm>
        </p:grpSpPr>
        <p:pic>
          <p:nvPicPr>
            <p:cNvPr id="25" name="object 23">
              <a:extLst>
                <a:ext uri="{FF2B5EF4-FFF2-40B4-BE49-F238E27FC236}">
                  <a16:creationId xmlns:a16="http://schemas.microsoft.com/office/drawing/2014/main" id="{03950B68-69C1-76D8-4478-9F59509C53B3}"/>
                </a:ext>
              </a:extLst>
            </p:cNvPr>
            <p:cNvPicPr/>
            <p:nvPr/>
          </p:nvPicPr>
          <p:blipFill>
            <a:blip r:embed="rId6" cstate="print"/>
            <a:stretch>
              <a:fillRect/>
            </a:stretch>
          </p:blipFill>
          <p:spPr>
            <a:xfrm>
              <a:off x="123444" y="3403091"/>
              <a:ext cx="5894832" cy="795528"/>
            </a:xfrm>
            <a:prstGeom prst="rect">
              <a:avLst/>
            </a:prstGeom>
          </p:spPr>
        </p:pic>
        <p:sp>
          <p:nvSpPr>
            <p:cNvPr id="26" name="object 24">
              <a:extLst>
                <a:ext uri="{FF2B5EF4-FFF2-40B4-BE49-F238E27FC236}">
                  <a16:creationId xmlns:a16="http://schemas.microsoft.com/office/drawing/2014/main" id="{1606C87C-BAAB-763A-76DC-09D8E466DC6E}"/>
                </a:ext>
              </a:extLst>
            </p:cNvPr>
            <p:cNvSpPr/>
            <p:nvPr/>
          </p:nvSpPr>
          <p:spPr>
            <a:xfrm>
              <a:off x="143256" y="3465575"/>
              <a:ext cx="5672455" cy="573405"/>
            </a:xfrm>
            <a:custGeom>
              <a:avLst/>
              <a:gdLst/>
              <a:ahLst/>
              <a:cxnLst/>
              <a:rect l="l" t="t" r="r" b="b"/>
              <a:pathLst>
                <a:path w="5672455" h="573404">
                  <a:moveTo>
                    <a:pt x="5563362" y="0"/>
                  </a:moveTo>
                  <a:lnTo>
                    <a:pt x="357670" y="0"/>
                  </a:lnTo>
                  <a:lnTo>
                    <a:pt x="315272" y="4591"/>
                  </a:lnTo>
                  <a:lnTo>
                    <a:pt x="280630" y="17113"/>
                  </a:lnTo>
                  <a:lnTo>
                    <a:pt x="257262" y="35683"/>
                  </a:lnTo>
                  <a:lnTo>
                    <a:pt x="248691" y="58420"/>
                  </a:lnTo>
                  <a:lnTo>
                    <a:pt x="257262" y="81230"/>
                  </a:lnTo>
                  <a:lnTo>
                    <a:pt x="280630" y="99837"/>
                  </a:lnTo>
                  <a:lnTo>
                    <a:pt x="315272" y="112373"/>
                  </a:lnTo>
                  <a:lnTo>
                    <a:pt x="357670" y="116966"/>
                  </a:lnTo>
                  <a:lnTo>
                    <a:pt x="495808" y="116966"/>
                  </a:lnTo>
                  <a:lnTo>
                    <a:pt x="532297" y="123670"/>
                  </a:lnTo>
                  <a:lnTo>
                    <a:pt x="561620" y="136398"/>
                  </a:lnTo>
                  <a:lnTo>
                    <a:pt x="581145" y="153793"/>
                  </a:lnTo>
                  <a:lnTo>
                    <a:pt x="588238" y="174498"/>
                  </a:lnTo>
                  <a:lnTo>
                    <a:pt x="583458" y="191639"/>
                  </a:lnTo>
                  <a:lnTo>
                    <a:pt x="570087" y="206756"/>
                  </a:lnTo>
                  <a:lnTo>
                    <a:pt x="549576" y="219110"/>
                  </a:lnTo>
                  <a:lnTo>
                    <a:pt x="523379" y="227965"/>
                  </a:lnTo>
                  <a:lnTo>
                    <a:pt x="108978" y="227965"/>
                  </a:lnTo>
                  <a:lnTo>
                    <a:pt x="66581" y="232578"/>
                  </a:lnTo>
                  <a:lnTo>
                    <a:pt x="31938" y="245157"/>
                  </a:lnTo>
                  <a:lnTo>
                    <a:pt x="8571" y="263808"/>
                  </a:lnTo>
                  <a:lnTo>
                    <a:pt x="0" y="286638"/>
                  </a:lnTo>
                  <a:lnTo>
                    <a:pt x="8571" y="309375"/>
                  </a:lnTo>
                  <a:lnTo>
                    <a:pt x="31938" y="327945"/>
                  </a:lnTo>
                  <a:lnTo>
                    <a:pt x="66581" y="340467"/>
                  </a:lnTo>
                  <a:lnTo>
                    <a:pt x="108978" y="345059"/>
                  </a:lnTo>
                  <a:lnTo>
                    <a:pt x="593750" y="345059"/>
                  </a:lnTo>
                  <a:lnTo>
                    <a:pt x="619606" y="353943"/>
                  </a:lnTo>
                  <a:lnTo>
                    <a:pt x="639875" y="366220"/>
                  </a:lnTo>
                  <a:lnTo>
                    <a:pt x="653102" y="381188"/>
                  </a:lnTo>
                  <a:lnTo>
                    <a:pt x="657834" y="398144"/>
                  </a:lnTo>
                  <a:lnTo>
                    <a:pt x="650247" y="419588"/>
                  </a:lnTo>
                  <a:lnTo>
                    <a:pt x="629440" y="437388"/>
                  </a:lnTo>
                  <a:lnTo>
                    <a:pt x="598341" y="450044"/>
                  </a:lnTo>
                  <a:lnTo>
                    <a:pt x="559879" y="456056"/>
                  </a:lnTo>
                  <a:lnTo>
                    <a:pt x="430682" y="456056"/>
                  </a:lnTo>
                  <a:lnTo>
                    <a:pt x="423583" y="456692"/>
                  </a:lnTo>
                  <a:lnTo>
                    <a:pt x="421487" y="456692"/>
                  </a:lnTo>
                  <a:lnTo>
                    <a:pt x="383797" y="463133"/>
                  </a:lnTo>
                  <a:lnTo>
                    <a:pt x="353369" y="475805"/>
                  </a:lnTo>
                  <a:lnTo>
                    <a:pt x="333035" y="493430"/>
                  </a:lnTo>
                  <a:lnTo>
                    <a:pt x="325628" y="514604"/>
                  </a:lnTo>
                  <a:lnTo>
                    <a:pt x="333035" y="535721"/>
                  </a:lnTo>
                  <a:lnTo>
                    <a:pt x="353369" y="553338"/>
                  </a:lnTo>
                  <a:lnTo>
                    <a:pt x="383797" y="566003"/>
                  </a:lnTo>
                  <a:lnTo>
                    <a:pt x="421487" y="572262"/>
                  </a:lnTo>
                  <a:lnTo>
                    <a:pt x="421487" y="573024"/>
                  </a:lnTo>
                  <a:lnTo>
                    <a:pt x="5563362" y="573024"/>
                  </a:lnTo>
                  <a:lnTo>
                    <a:pt x="5605730" y="568432"/>
                  </a:lnTo>
                  <a:lnTo>
                    <a:pt x="5640371" y="555910"/>
                  </a:lnTo>
                  <a:lnTo>
                    <a:pt x="5663749" y="537340"/>
                  </a:lnTo>
                  <a:lnTo>
                    <a:pt x="5672328" y="514604"/>
                  </a:lnTo>
                  <a:lnTo>
                    <a:pt x="5663749" y="491793"/>
                  </a:lnTo>
                  <a:lnTo>
                    <a:pt x="5640371" y="473186"/>
                  </a:lnTo>
                  <a:lnTo>
                    <a:pt x="5605730" y="460650"/>
                  </a:lnTo>
                  <a:lnTo>
                    <a:pt x="5563362" y="456056"/>
                  </a:lnTo>
                  <a:lnTo>
                    <a:pt x="5230114" y="456056"/>
                  </a:lnTo>
                  <a:lnTo>
                    <a:pt x="5188678" y="451092"/>
                  </a:lnTo>
                  <a:lnTo>
                    <a:pt x="5154850" y="438531"/>
                  </a:lnTo>
                  <a:lnTo>
                    <a:pt x="5132048" y="420159"/>
                  </a:lnTo>
                  <a:lnTo>
                    <a:pt x="5123688" y="397763"/>
                  </a:lnTo>
                  <a:lnTo>
                    <a:pt x="5128379" y="380920"/>
                  </a:lnTo>
                  <a:lnTo>
                    <a:pt x="5141499" y="366077"/>
                  </a:lnTo>
                  <a:lnTo>
                    <a:pt x="5161621" y="353901"/>
                  </a:lnTo>
                  <a:lnTo>
                    <a:pt x="5187315" y="345059"/>
                  </a:lnTo>
                  <a:lnTo>
                    <a:pt x="5410708" y="345059"/>
                  </a:lnTo>
                  <a:lnTo>
                    <a:pt x="5453149" y="340467"/>
                  </a:lnTo>
                  <a:lnTo>
                    <a:pt x="5487828" y="327945"/>
                  </a:lnTo>
                  <a:lnTo>
                    <a:pt x="5511220" y="309375"/>
                  </a:lnTo>
                  <a:lnTo>
                    <a:pt x="5519801" y="286638"/>
                  </a:lnTo>
                  <a:lnTo>
                    <a:pt x="5511220" y="263808"/>
                  </a:lnTo>
                  <a:lnTo>
                    <a:pt x="5487828" y="245157"/>
                  </a:lnTo>
                  <a:lnTo>
                    <a:pt x="5453149" y="232578"/>
                  </a:lnTo>
                  <a:lnTo>
                    <a:pt x="5410708" y="227965"/>
                  </a:lnTo>
                  <a:lnTo>
                    <a:pt x="5267325" y="227965"/>
                  </a:lnTo>
                  <a:lnTo>
                    <a:pt x="5241145" y="219110"/>
                  </a:lnTo>
                  <a:lnTo>
                    <a:pt x="5220573" y="206756"/>
                  </a:lnTo>
                  <a:lnTo>
                    <a:pt x="5207121" y="191639"/>
                  </a:lnTo>
                  <a:lnTo>
                    <a:pt x="5202301" y="174498"/>
                  </a:lnTo>
                  <a:lnTo>
                    <a:pt x="5209428" y="153793"/>
                  </a:lnTo>
                  <a:lnTo>
                    <a:pt x="5229034" y="136398"/>
                  </a:lnTo>
                  <a:lnTo>
                    <a:pt x="5258450" y="123670"/>
                  </a:lnTo>
                  <a:lnTo>
                    <a:pt x="5295011" y="116966"/>
                  </a:lnTo>
                  <a:lnTo>
                    <a:pt x="5563362" y="116966"/>
                  </a:lnTo>
                  <a:lnTo>
                    <a:pt x="5605730" y="112373"/>
                  </a:lnTo>
                  <a:lnTo>
                    <a:pt x="5640371" y="99837"/>
                  </a:lnTo>
                  <a:lnTo>
                    <a:pt x="5663749" y="81230"/>
                  </a:lnTo>
                  <a:lnTo>
                    <a:pt x="5672328" y="58420"/>
                  </a:lnTo>
                  <a:lnTo>
                    <a:pt x="5663749" y="35683"/>
                  </a:lnTo>
                  <a:lnTo>
                    <a:pt x="5640371" y="17113"/>
                  </a:lnTo>
                  <a:lnTo>
                    <a:pt x="5605730" y="4591"/>
                  </a:lnTo>
                  <a:lnTo>
                    <a:pt x="5563362" y="0"/>
                  </a:lnTo>
                  <a:close/>
                </a:path>
              </a:pathLst>
            </a:custGeom>
            <a:solidFill>
              <a:srgbClr val="6FAC46"/>
            </a:solidFill>
          </p:spPr>
          <p:txBody>
            <a:bodyPr wrap="square" lIns="0" tIns="0" rIns="0" bIns="0" rtlCol="0"/>
            <a:lstStyle/>
            <a:p>
              <a:endParaRPr/>
            </a:p>
          </p:txBody>
        </p:sp>
        <p:sp>
          <p:nvSpPr>
            <p:cNvPr id="27" name="object 25">
              <a:extLst>
                <a:ext uri="{FF2B5EF4-FFF2-40B4-BE49-F238E27FC236}">
                  <a16:creationId xmlns:a16="http://schemas.microsoft.com/office/drawing/2014/main" id="{122A719F-0056-B2C1-ADE2-E44CF4CD42E8}"/>
                </a:ext>
              </a:extLst>
            </p:cNvPr>
            <p:cNvSpPr/>
            <p:nvPr/>
          </p:nvSpPr>
          <p:spPr>
            <a:xfrm>
              <a:off x="835152" y="3465575"/>
              <a:ext cx="940435" cy="567055"/>
            </a:xfrm>
            <a:custGeom>
              <a:avLst/>
              <a:gdLst/>
              <a:ahLst/>
              <a:cxnLst/>
              <a:rect l="l" t="t" r="r" b="b"/>
              <a:pathLst>
                <a:path w="940435" h="567054">
                  <a:moveTo>
                    <a:pt x="0" y="283463"/>
                  </a:moveTo>
                  <a:lnTo>
                    <a:pt x="14358" y="213655"/>
                  </a:lnTo>
                  <a:lnTo>
                    <a:pt x="55084" y="150189"/>
                  </a:lnTo>
                  <a:lnTo>
                    <a:pt x="84234" y="121498"/>
                  </a:lnTo>
                  <a:lnTo>
                    <a:pt x="118654" y="95188"/>
                  </a:lnTo>
                  <a:lnTo>
                    <a:pt x="157903" y="71526"/>
                  </a:lnTo>
                  <a:lnTo>
                    <a:pt x="201542" y="50776"/>
                  </a:lnTo>
                  <a:lnTo>
                    <a:pt x="249129" y="33204"/>
                  </a:lnTo>
                  <a:lnTo>
                    <a:pt x="300225" y="19075"/>
                  </a:lnTo>
                  <a:lnTo>
                    <a:pt x="354388" y="8654"/>
                  </a:lnTo>
                  <a:lnTo>
                    <a:pt x="411177" y="2207"/>
                  </a:lnTo>
                  <a:lnTo>
                    <a:pt x="470153" y="0"/>
                  </a:lnTo>
                  <a:lnTo>
                    <a:pt x="529140" y="2207"/>
                  </a:lnTo>
                  <a:lnTo>
                    <a:pt x="585936" y="8654"/>
                  </a:lnTo>
                  <a:lnTo>
                    <a:pt x="640103" y="19075"/>
                  </a:lnTo>
                  <a:lnTo>
                    <a:pt x="691200" y="33204"/>
                  </a:lnTo>
                  <a:lnTo>
                    <a:pt x="738787" y="50776"/>
                  </a:lnTo>
                  <a:lnTo>
                    <a:pt x="782424" y="71526"/>
                  </a:lnTo>
                  <a:lnTo>
                    <a:pt x="821671" y="95188"/>
                  </a:lnTo>
                  <a:lnTo>
                    <a:pt x="856087" y="121498"/>
                  </a:lnTo>
                  <a:lnTo>
                    <a:pt x="885233" y="150189"/>
                  </a:lnTo>
                  <a:lnTo>
                    <a:pt x="908668" y="180996"/>
                  </a:lnTo>
                  <a:lnTo>
                    <a:pt x="936645" y="247899"/>
                  </a:lnTo>
                  <a:lnTo>
                    <a:pt x="940308" y="283463"/>
                  </a:lnTo>
                  <a:lnTo>
                    <a:pt x="936645" y="319028"/>
                  </a:lnTo>
                  <a:lnTo>
                    <a:pt x="908668" y="385931"/>
                  </a:lnTo>
                  <a:lnTo>
                    <a:pt x="885233" y="416738"/>
                  </a:lnTo>
                  <a:lnTo>
                    <a:pt x="856087" y="445429"/>
                  </a:lnTo>
                  <a:lnTo>
                    <a:pt x="821671" y="471739"/>
                  </a:lnTo>
                  <a:lnTo>
                    <a:pt x="782424" y="495401"/>
                  </a:lnTo>
                  <a:lnTo>
                    <a:pt x="738787" y="516151"/>
                  </a:lnTo>
                  <a:lnTo>
                    <a:pt x="691200" y="533723"/>
                  </a:lnTo>
                  <a:lnTo>
                    <a:pt x="640103" y="547852"/>
                  </a:lnTo>
                  <a:lnTo>
                    <a:pt x="585936" y="558273"/>
                  </a:lnTo>
                  <a:lnTo>
                    <a:pt x="529140" y="564720"/>
                  </a:lnTo>
                  <a:lnTo>
                    <a:pt x="470153" y="566928"/>
                  </a:lnTo>
                  <a:lnTo>
                    <a:pt x="411177" y="564720"/>
                  </a:lnTo>
                  <a:lnTo>
                    <a:pt x="354388" y="558273"/>
                  </a:lnTo>
                  <a:lnTo>
                    <a:pt x="300225" y="547852"/>
                  </a:lnTo>
                  <a:lnTo>
                    <a:pt x="249129" y="533723"/>
                  </a:lnTo>
                  <a:lnTo>
                    <a:pt x="201542" y="516151"/>
                  </a:lnTo>
                  <a:lnTo>
                    <a:pt x="157903" y="495401"/>
                  </a:lnTo>
                  <a:lnTo>
                    <a:pt x="118654" y="471739"/>
                  </a:lnTo>
                  <a:lnTo>
                    <a:pt x="84234" y="445429"/>
                  </a:lnTo>
                  <a:lnTo>
                    <a:pt x="55084" y="416738"/>
                  </a:lnTo>
                  <a:lnTo>
                    <a:pt x="31646" y="385931"/>
                  </a:lnTo>
                  <a:lnTo>
                    <a:pt x="3663" y="319028"/>
                  </a:lnTo>
                  <a:lnTo>
                    <a:pt x="0" y="283463"/>
                  </a:lnTo>
                  <a:close/>
                </a:path>
              </a:pathLst>
            </a:custGeom>
            <a:ln w="88900">
              <a:solidFill>
                <a:srgbClr val="FFFFFF"/>
              </a:solidFill>
            </a:ln>
          </p:spPr>
          <p:txBody>
            <a:bodyPr wrap="square" lIns="0" tIns="0" rIns="0" bIns="0" rtlCol="0"/>
            <a:lstStyle/>
            <a:p>
              <a:endParaRPr/>
            </a:p>
          </p:txBody>
        </p:sp>
      </p:grpSp>
      <p:sp>
        <p:nvSpPr>
          <p:cNvPr id="28" name="object 26">
            <a:extLst>
              <a:ext uri="{FF2B5EF4-FFF2-40B4-BE49-F238E27FC236}">
                <a16:creationId xmlns:a16="http://schemas.microsoft.com/office/drawing/2014/main" id="{30B56D44-645E-8394-5286-BABEE4328EE2}"/>
              </a:ext>
            </a:extLst>
          </p:cNvPr>
          <p:cNvSpPr txBox="1"/>
          <p:nvPr/>
        </p:nvSpPr>
        <p:spPr>
          <a:xfrm>
            <a:off x="1111097" y="3585209"/>
            <a:ext cx="404495" cy="452120"/>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FFFF"/>
                </a:solidFill>
                <a:latin typeface="Impact"/>
                <a:cs typeface="Impact"/>
              </a:rPr>
              <a:t>03</a:t>
            </a:r>
            <a:endParaRPr sz="2800">
              <a:latin typeface="Impact"/>
              <a:cs typeface="Impact"/>
            </a:endParaRPr>
          </a:p>
        </p:txBody>
      </p:sp>
      <p:grpSp>
        <p:nvGrpSpPr>
          <p:cNvPr id="29" name="object 27">
            <a:extLst>
              <a:ext uri="{FF2B5EF4-FFF2-40B4-BE49-F238E27FC236}">
                <a16:creationId xmlns:a16="http://schemas.microsoft.com/office/drawing/2014/main" id="{A5826A40-1F3D-958A-D079-C25AEB7B563C}"/>
              </a:ext>
            </a:extLst>
          </p:cNvPr>
          <p:cNvGrpSpPr/>
          <p:nvPr/>
        </p:nvGrpSpPr>
        <p:grpSpPr>
          <a:xfrm>
            <a:off x="123444" y="4463796"/>
            <a:ext cx="5895340" cy="795655"/>
            <a:chOff x="123444" y="4463796"/>
            <a:chExt cx="5895340" cy="795655"/>
          </a:xfrm>
        </p:grpSpPr>
        <p:pic>
          <p:nvPicPr>
            <p:cNvPr id="30" name="object 28">
              <a:extLst>
                <a:ext uri="{FF2B5EF4-FFF2-40B4-BE49-F238E27FC236}">
                  <a16:creationId xmlns:a16="http://schemas.microsoft.com/office/drawing/2014/main" id="{49BDD7C2-AF64-29BF-3523-D3871DF543D1}"/>
                </a:ext>
              </a:extLst>
            </p:cNvPr>
            <p:cNvPicPr/>
            <p:nvPr/>
          </p:nvPicPr>
          <p:blipFill>
            <a:blip r:embed="rId6" cstate="print"/>
            <a:stretch>
              <a:fillRect/>
            </a:stretch>
          </p:blipFill>
          <p:spPr>
            <a:xfrm>
              <a:off x="123444" y="4463796"/>
              <a:ext cx="5894832" cy="795527"/>
            </a:xfrm>
            <a:prstGeom prst="rect">
              <a:avLst/>
            </a:prstGeom>
          </p:spPr>
        </p:pic>
        <p:sp>
          <p:nvSpPr>
            <p:cNvPr id="31" name="object 29">
              <a:extLst>
                <a:ext uri="{FF2B5EF4-FFF2-40B4-BE49-F238E27FC236}">
                  <a16:creationId xmlns:a16="http://schemas.microsoft.com/office/drawing/2014/main" id="{3D95ED8C-7A71-1B98-E0A3-A113A64EC784}"/>
                </a:ext>
              </a:extLst>
            </p:cNvPr>
            <p:cNvSpPr/>
            <p:nvPr/>
          </p:nvSpPr>
          <p:spPr>
            <a:xfrm>
              <a:off x="143256" y="4526280"/>
              <a:ext cx="5672455" cy="573405"/>
            </a:xfrm>
            <a:custGeom>
              <a:avLst/>
              <a:gdLst/>
              <a:ahLst/>
              <a:cxnLst/>
              <a:rect l="l" t="t" r="r" b="b"/>
              <a:pathLst>
                <a:path w="5672455" h="573404">
                  <a:moveTo>
                    <a:pt x="5563362" y="0"/>
                  </a:moveTo>
                  <a:lnTo>
                    <a:pt x="357670" y="0"/>
                  </a:lnTo>
                  <a:lnTo>
                    <a:pt x="315272" y="4591"/>
                  </a:lnTo>
                  <a:lnTo>
                    <a:pt x="280630" y="17113"/>
                  </a:lnTo>
                  <a:lnTo>
                    <a:pt x="257262" y="35683"/>
                  </a:lnTo>
                  <a:lnTo>
                    <a:pt x="248691" y="58420"/>
                  </a:lnTo>
                  <a:lnTo>
                    <a:pt x="257262" y="81230"/>
                  </a:lnTo>
                  <a:lnTo>
                    <a:pt x="280630" y="99837"/>
                  </a:lnTo>
                  <a:lnTo>
                    <a:pt x="315272" y="112373"/>
                  </a:lnTo>
                  <a:lnTo>
                    <a:pt x="357670" y="116967"/>
                  </a:lnTo>
                  <a:lnTo>
                    <a:pt x="495808" y="116967"/>
                  </a:lnTo>
                  <a:lnTo>
                    <a:pt x="532297" y="123670"/>
                  </a:lnTo>
                  <a:lnTo>
                    <a:pt x="561620" y="136398"/>
                  </a:lnTo>
                  <a:lnTo>
                    <a:pt x="581145" y="153793"/>
                  </a:lnTo>
                  <a:lnTo>
                    <a:pt x="588238" y="174498"/>
                  </a:lnTo>
                  <a:lnTo>
                    <a:pt x="583458" y="191639"/>
                  </a:lnTo>
                  <a:lnTo>
                    <a:pt x="570087" y="206756"/>
                  </a:lnTo>
                  <a:lnTo>
                    <a:pt x="549576" y="219110"/>
                  </a:lnTo>
                  <a:lnTo>
                    <a:pt x="523379" y="227965"/>
                  </a:lnTo>
                  <a:lnTo>
                    <a:pt x="108978" y="227965"/>
                  </a:lnTo>
                  <a:lnTo>
                    <a:pt x="66581" y="232578"/>
                  </a:lnTo>
                  <a:lnTo>
                    <a:pt x="31938" y="245157"/>
                  </a:lnTo>
                  <a:lnTo>
                    <a:pt x="8571" y="263808"/>
                  </a:lnTo>
                  <a:lnTo>
                    <a:pt x="0" y="286639"/>
                  </a:lnTo>
                  <a:lnTo>
                    <a:pt x="8571" y="309375"/>
                  </a:lnTo>
                  <a:lnTo>
                    <a:pt x="31938" y="327945"/>
                  </a:lnTo>
                  <a:lnTo>
                    <a:pt x="66581" y="340467"/>
                  </a:lnTo>
                  <a:lnTo>
                    <a:pt x="108978" y="345059"/>
                  </a:lnTo>
                  <a:lnTo>
                    <a:pt x="593750" y="345059"/>
                  </a:lnTo>
                  <a:lnTo>
                    <a:pt x="619606" y="353943"/>
                  </a:lnTo>
                  <a:lnTo>
                    <a:pt x="639875" y="366220"/>
                  </a:lnTo>
                  <a:lnTo>
                    <a:pt x="653102" y="381188"/>
                  </a:lnTo>
                  <a:lnTo>
                    <a:pt x="657834" y="398145"/>
                  </a:lnTo>
                  <a:lnTo>
                    <a:pt x="650247" y="419588"/>
                  </a:lnTo>
                  <a:lnTo>
                    <a:pt x="629440" y="437388"/>
                  </a:lnTo>
                  <a:lnTo>
                    <a:pt x="598341" y="450044"/>
                  </a:lnTo>
                  <a:lnTo>
                    <a:pt x="559879" y="456057"/>
                  </a:lnTo>
                  <a:lnTo>
                    <a:pt x="430682" y="456057"/>
                  </a:lnTo>
                  <a:lnTo>
                    <a:pt x="423583" y="456692"/>
                  </a:lnTo>
                  <a:lnTo>
                    <a:pt x="421487" y="456692"/>
                  </a:lnTo>
                  <a:lnTo>
                    <a:pt x="383797" y="463133"/>
                  </a:lnTo>
                  <a:lnTo>
                    <a:pt x="353369" y="475805"/>
                  </a:lnTo>
                  <a:lnTo>
                    <a:pt x="333035" y="493430"/>
                  </a:lnTo>
                  <a:lnTo>
                    <a:pt x="325628" y="514604"/>
                  </a:lnTo>
                  <a:lnTo>
                    <a:pt x="333035" y="535721"/>
                  </a:lnTo>
                  <a:lnTo>
                    <a:pt x="353369" y="553339"/>
                  </a:lnTo>
                  <a:lnTo>
                    <a:pt x="383797" y="566003"/>
                  </a:lnTo>
                  <a:lnTo>
                    <a:pt x="421487" y="572262"/>
                  </a:lnTo>
                  <a:lnTo>
                    <a:pt x="421487" y="573024"/>
                  </a:lnTo>
                  <a:lnTo>
                    <a:pt x="5563362" y="573024"/>
                  </a:lnTo>
                  <a:lnTo>
                    <a:pt x="5605730" y="568432"/>
                  </a:lnTo>
                  <a:lnTo>
                    <a:pt x="5640371" y="555910"/>
                  </a:lnTo>
                  <a:lnTo>
                    <a:pt x="5663749" y="537340"/>
                  </a:lnTo>
                  <a:lnTo>
                    <a:pt x="5672328" y="514604"/>
                  </a:lnTo>
                  <a:lnTo>
                    <a:pt x="5663749" y="491793"/>
                  </a:lnTo>
                  <a:lnTo>
                    <a:pt x="5640371" y="473186"/>
                  </a:lnTo>
                  <a:lnTo>
                    <a:pt x="5605730" y="460650"/>
                  </a:lnTo>
                  <a:lnTo>
                    <a:pt x="5563362" y="456057"/>
                  </a:lnTo>
                  <a:lnTo>
                    <a:pt x="5230114" y="456057"/>
                  </a:lnTo>
                  <a:lnTo>
                    <a:pt x="5188678" y="451092"/>
                  </a:lnTo>
                  <a:lnTo>
                    <a:pt x="5154850" y="438531"/>
                  </a:lnTo>
                  <a:lnTo>
                    <a:pt x="5132048" y="420159"/>
                  </a:lnTo>
                  <a:lnTo>
                    <a:pt x="5123688" y="397764"/>
                  </a:lnTo>
                  <a:lnTo>
                    <a:pt x="5128379" y="380920"/>
                  </a:lnTo>
                  <a:lnTo>
                    <a:pt x="5141499" y="366077"/>
                  </a:lnTo>
                  <a:lnTo>
                    <a:pt x="5161621" y="353901"/>
                  </a:lnTo>
                  <a:lnTo>
                    <a:pt x="5187315" y="345059"/>
                  </a:lnTo>
                  <a:lnTo>
                    <a:pt x="5410708" y="345059"/>
                  </a:lnTo>
                  <a:lnTo>
                    <a:pt x="5453149" y="340467"/>
                  </a:lnTo>
                  <a:lnTo>
                    <a:pt x="5487828" y="327945"/>
                  </a:lnTo>
                  <a:lnTo>
                    <a:pt x="5511220" y="309375"/>
                  </a:lnTo>
                  <a:lnTo>
                    <a:pt x="5519801" y="286639"/>
                  </a:lnTo>
                  <a:lnTo>
                    <a:pt x="5511220" y="263808"/>
                  </a:lnTo>
                  <a:lnTo>
                    <a:pt x="5487828" y="245157"/>
                  </a:lnTo>
                  <a:lnTo>
                    <a:pt x="5453149" y="232578"/>
                  </a:lnTo>
                  <a:lnTo>
                    <a:pt x="5410708" y="227965"/>
                  </a:lnTo>
                  <a:lnTo>
                    <a:pt x="5267325" y="227965"/>
                  </a:lnTo>
                  <a:lnTo>
                    <a:pt x="5241145" y="219110"/>
                  </a:lnTo>
                  <a:lnTo>
                    <a:pt x="5220573" y="206756"/>
                  </a:lnTo>
                  <a:lnTo>
                    <a:pt x="5207121" y="191639"/>
                  </a:lnTo>
                  <a:lnTo>
                    <a:pt x="5202301" y="174498"/>
                  </a:lnTo>
                  <a:lnTo>
                    <a:pt x="5209428" y="153793"/>
                  </a:lnTo>
                  <a:lnTo>
                    <a:pt x="5229034" y="136398"/>
                  </a:lnTo>
                  <a:lnTo>
                    <a:pt x="5258450" y="123670"/>
                  </a:lnTo>
                  <a:lnTo>
                    <a:pt x="5295011" y="116967"/>
                  </a:lnTo>
                  <a:lnTo>
                    <a:pt x="5563362" y="116967"/>
                  </a:lnTo>
                  <a:lnTo>
                    <a:pt x="5605730" y="112373"/>
                  </a:lnTo>
                  <a:lnTo>
                    <a:pt x="5640371" y="99837"/>
                  </a:lnTo>
                  <a:lnTo>
                    <a:pt x="5663749" y="81230"/>
                  </a:lnTo>
                  <a:lnTo>
                    <a:pt x="5672328" y="58420"/>
                  </a:lnTo>
                  <a:lnTo>
                    <a:pt x="5663749" y="35683"/>
                  </a:lnTo>
                  <a:lnTo>
                    <a:pt x="5640371" y="17113"/>
                  </a:lnTo>
                  <a:lnTo>
                    <a:pt x="5605730" y="4591"/>
                  </a:lnTo>
                  <a:lnTo>
                    <a:pt x="5563362" y="0"/>
                  </a:lnTo>
                  <a:close/>
                </a:path>
              </a:pathLst>
            </a:custGeom>
            <a:solidFill>
              <a:srgbClr val="E3644E"/>
            </a:solidFill>
          </p:spPr>
          <p:txBody>
            <a:bodyPr wrap="square" lIns="0" tIns="0" rIns="0" bIns="0" rtlCol="0"/>
            <a:lstStyle/>
            <a:p>
              <a:endParaRPr/>
            </a:p>
          </p:txBody>
        </p:sp>
        <p:sp>
          <p:nvSpPr>
            <p:cNvPr id="32" name="object 30">
              <a:extLst>
                <a:ext uri="{FF2B5EF4-FFF2-40B4-BE49-F238E27FC236}">
                  <a16:creationId xmlns:a16="http://schemas.microsoft.com/office/drawing/2014/main" id="{C4389B1D-FD69-04DA-1755-312C31549AF2}"/>
                </a:ext>
              </a:extLst>
            </p:cNvPr>
            <p:cNvSpPr/>
            <p:nvPr/>
          </p:nvSpPr>
          <p:spPr>
            <a:xfrm>
              <a:off x="864107" y="4538472"/>
              <a:ext cx="942340" cy="567055"/>
            </a:xfrm>
            <a:custGeom>
              <a:avLst/>
              <a:gdLst/>
              <a:ahLst/>
              <a:cxnLst/>
              <a:rect l="l" t="t" r="r" b="b"/>
              <a:pathLst>
                <a:path w="942339" h="567054">
                  <a:moveTo>
                    <a:pt x="0" y="283463"/>
                  </a:moveTo>
                  <a:lnTo>
                    <a:pt x="14381" y="213655"/>
                  </a:lnTo>
                  <a:lnTo>
                    <a:pt x="55174" y="150189"/>
                  </a:lnTo>
                  <a:lnTo>
                    <a:pt x="84371" y="121498"/>
                  </a:lnTo>
                  <a:lnTo>
                    <a:pt x="118847" y="95188"/>
                  </a:lnTo>
                  <a:lnTo>
                    <a:pt x="158160" y="71526"/>
                  </a:lnTo>
                  <a:lnTo>
                    <a:pt x="201869" y="50776"/>
                  </a:lnTo>
                  <a:lnTo>
                    <a:pt x="249534" y="33204"/>
                  </a:lnTo>
                  <a:lnTo>
                    <a:pt x="300712" y="19075"/>
                  </a:lnTo>
                  <a:lnTo>
                    <a:pt x="354963" y="8654"/>
                  </a:lnTo>
                  <a:lnTo>
                    <a:pt x="411844" y="2207"/>
                  </a:lnTo>
                  <a:lnTo>
                    <a:pt x="470916" y="0"/>
                  </a:lnTo>
                  <a:lnTo>
                    <a:pt x="529989" y="2207"/>
                  </a:lnTo>
                  <a:lnTo>
                    <a:pt x="586873" y="8654"/>
                  </a:lnTo>
                  <a:lnTo>
                    <a:pt x="641124" y="19075"/>
                  </a:lnTo>
                  <a:lnTo>
                    <a:pt x="692303" y="33204"/>
                  </a:lnTo>
                  <a:lnTo>
                    <a:pt x="739967" y="50776"/>
                  </a:lnTo>
                  <a:lnTo>
                    <a:pt x="783676" y="71526"/>
                  </a:lnTo>
                  <a:lnTo>
                    <a:pt x="822989" y="95188"/>
                  </a:lnTo>
                  <a:lnTo>
                    <a:pt x="857463" y="121498"/>
                  </a:lnTo>
                  <a:lnTo>
                    <a:pt x="886660" y="150189"/>
                  </a:lnTo>
                  <a:lnTo>
                    <a:pt x="910135" y="180996"/>
                  </a:lnTo>
                  <a:lnTo>
                    <a:pt x="938163" y="247899"/>
                  </a:lnTo>
                  <a:lnTo>
                    <a:pt x="941831" y="283463"/>
                  </a:lnTo>
                  <a:lnTo>
                    <a:pt x="938163" y="319028"/>
                  </a:lnTo>
                  <a:lnTo>
                    <a:pt x="910135" y="385931"/>
                  </a:lnTo>
                  <a:lnTo>
                    <a:pt x="886660" y="416738"/>
                  </a:lnTo>
                  <a:lnTo>
                    <a:pt x="857463" y="445429"/>
                  </a:lnTo>
                  <a:lnTo>
                    <a:pt x="822989" y="471739"/>
                  </a:lnTo>
                  <a:lnTo>
                    <a:pt x="783676" y="495401"/>
                  </a:lnTo>
                  <a:lnTo>
                    <a:pt x="739967" y="516151"/>
                  </a:lnTo>
                  <a:lnTo>
                    <a:pt x="692303" y="533723"/>
                  </a:lnTo>
                  <a:lnTo>
                    <a:pt x="641124" y="547852"/>
                  </a:lnTo>
                  <a:lnTo>
                    <a:pt x="586873" y="558273"/>
                  </a:lnTo>
                  <a:lnTo>
                    <a:pt x="529989" y="564720"/>
                  </a:lnTo>
                  <a:lnTo>
                    <a:pt x="470916" y="566927"/>
                  </a:lnTo>
                  <a:lnTo>
                    <a:pt x="411844" y="564720"/>
                  </a:lnTo>
                  <a:lnTo>
                    <a:pt x="354963" y="558273"/>
                  </a:lnTo>
                  <a:lnTo>
                    <a:pt x="300712" y="547852"/>
                  </a:lnTo>
                  <a:lnTo>
                    <a:pt x="249534" y="533723"/>
                  </a:lnTo>
                  <a:lnTo>
                    <a:pt x="201869" y="516151"/>
                  </a:lnTo>
                  <a:lnTo>
                    <a:pt x="158160" y="495401"/>
                  </a:lnTo>
                  <a:lnTo>
                    <a:pt x="118847" y="471739"/>
                  </a:lnTo>
                  <a:lnTo>
                    <a:pt x="84371" y="445429"/>
                  </a:lnTo>
                  <a:lnTo>
                    <a:pt x="55174" y="416738"/>
                  </a:lnTo>
                  <a:lnTo>
                    <a:pt x="31697" y="385931"/>
                  </a:lnTo>
                  <a:lnTo>
                    <a:pt x="3669" y="319028"/>
                  </a:lnTo>
                  <a:lnTo>
                    <a:pt x="0" y="283463"/>
                  </a:lnTo>
                  <a:close/>
                </a:path>
              </a:pathLst>
            </a:custGeom>
            <a:ln w="88900">
              <a:solidFill>
                <a:srgbClr val="FFFFFF"/>
              </a:solidFill>
            </a:ln>
          </p:spPr>
          <p:txBody>
            <a:bodyPr wrap="square" lIns="0" tIns="0" rIns="0" bIns="0" rtlCol="0"/>
            <a:lstStyle/>
            <a:p>
              <a:endParaRPr/>
            </a:p>
          </p:txBody>
        </p:sp>
      </p:grpSp>
      <p:sp>
        <p:nvSpPr>
          <p:cNvPr id="33" name="object 31">
            <a:extLst>
              <a:ext uri="{FF2B5EF4-FFF2-40B4-BE49-F238E27FC236}">
                <a16:creationId xmlns:a16="http://schemas.microsoft.com/office/drawing/2014/main" id="{70A90196-45C4-07E1-C795-D34AEFF17BBC}"/>
              </a:ext>
            </a:extLst>
          </p:cNvPr>
          <p:cNvSpPr txBox="1"/>
          <p:nvPr/>
        </p:nvSpPr>
        <p:spPr>
          <a:xfrm>
            <a:off x="1147673" y="4658944"/>
            <a:ext cx="393700" cy="452120"/>
          </a:xfrm>
          <a:prstGeom prst="rect">
            <a:avLst/>
          </a:prstGeom>
        </p:spPr>
        <p:txBody>
          <a:bodyPr vert="horz" wrap="square" lIns="0" tIns="12065" rIns="0" bIns="0" rtlCol="0">
            <a:spAutoFit/>
          </a:bodyPr>
          <a:lstStyle/>
          <a:p>
            <a:pPr marL="12700">
              <a:lnSpc>
                <a:spcPct val="100000"/>
              </a:lnSpc>
              <a:spcBef>
                <a:spcPts val="95"/>
              </a:spcBef>
            </a:pPr>
            <a:r>
              <a:rPr sz="2800" spc="-10" dirty="0">
                <a:solidFill>
                  <a:srgbClr val="FFFFFF"/>
                </a:solidFill>
                <a:latin typeface="Impact"/>
                <a:cs typeface="Impact"/>
              </a:rPr>
              <a:t>04</a:t>
            </a:r>
            <a:endParaRPr sz="2800">
              <a:latin typeface="Impact"/>
              <a:cs typeface="Impact"/>
            </a:endParaRPr>
          </a:p>
        </p:txBody>
      </p:sp>
      <p:sp>
        <p:nvSpPr>
          <p:cNvPr id="34" name="object 32">
            <a:extLst>
              <a:ext uri="{FF2B5EF4-FFF2-40B4-BE49-F238E27FC236}">
                <a16:creationId xmlns:a16="http://schemas.microsoft.com/office/drawing/2014/main" id="{A50DDE4E-D613-1A5F-61EA-1C09DED30E9A}"/>
              </a:ext>
            </a:extLst>
          </p:cNvPr>
          <p:cNvSpPr txBox="1"/>
          <p:nvPr/>
        </p:nvSpPr>
        <p:spPr>
          <a:xfrm>
            <a:off x="2458339" y="2477770"/>
            <a:ext cx="224917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Calibri"/>
                <a:cs typeface="Calibri"/>
              </a:rPr>
              <a:t>MANIPULASI</a:t>
            </a:r>
            <a:r>
              <a:rPr sz="1800" b="1" spc="-10" dirty="0">
                <a:solidFill>
                  <a:srgbClr val="FFFFFF"/>
                </a:solidFill>
                <a:latin typeface="Calibri"/>
                <a:cs typeface="Calibri"/>
              </a:rPr>
              <a:t>/</a:t>
            </a:r>
            <a:r>
              <a:rPr sz="1800" b="1" spc="-5" dirty="0">
                <a:solidFill>
                  <a:srgbClr val="FFFFFF"/>
                </a:solidFill>
                <a:latin typeface="Calibri"/>
                <a:cs typeface="Calibri"/>
              </a:rPr>
              <a:t>T</a:t>
            </a:r>
            <a:r>
              <a:rPr sz="1800" b="1" spc="-10" dirty="0">
                <a:solidFill>
                  <a:srgbClr val="FFFFFF"/>
                </a:solidFill>
                <a:latin typeface="Calibri"/>
                <a:cs typeface="Calibri"/>
              </a:rPr>
              <a:t>R</a:t>
            </a:r>
            <a:r>
              <a:rPr sz="1800" b="1" dirty="0">
                <a:solidFill>
                  <a:srgbClr val="FFFFFF"/>
                </a:solidFill>
                <a:latin typeface="Calibri"/>
                <a:cs typeface="Calibri"/>
              </a:rPr>
              <a:t>IC</a:t>
            </a:r>
            <a:r>
              <a:rPr sz="1800" b="1" spc="-5" dirty="0">
                <a:solidFill>
                  <a:srgbClr val="FFFFFF"/>
                </a:solidFill>
                <a:latin typeface="Calibri"/>
                <a:cs typeface="Calibri"/>
              </a:rPr>
              <a:t>K</a:t>
            </a:r>
            <a:r>
              <a:rPr sz="1800" b="1" dirty="0">
                <a:solidFill>
                  <a:srgbClr val="FFFFFF"/>
                </a:solidFill>
                <a:latin typeface="Calibri"/>
                <a:cs typeface="Calibri"/>
              </a:rPr>
              <a:t>E</a:t>
            </a:r>
            <a:r>
              <a:rPr sz="1800" b="1" spc="-45" dirty="0">
                <a:solidFill>
                  <a:srgbClr val="FFFFFF"/>
                </a:solidFill>
                <a:latin typeface="Calibri"/>
                <a:cs typeface="Calibri"/>
              </a:rPr>
              <a:t>R</a:t>
            </a:r>
            <a:r>
              <a:rPr sz="1800" b="1" dirty="0">
                <a:solidFill>
                  <a:srgbClr val="FFFFFF"/>
                </a:solidFill>
                <a:latin typeface="Calibri"/>
                <a:cs typeface="Calibri"/>
              </a:rPr>
              <a:t>Y</a:t>
            </a:r>
            <a:endParaRPr sz="1800" dirty="0">
              <a:latin typeface="Calibri"/>
              <a:cs typeface="Calibri"/>
            </a:endParaRPr>
          </a:p>
        </p:txBody>
      </p:sp>
      <p:sp>
        <p:nvSpPr>
          <p:cNvPr id="35" name="object 33">
            <a:extLst>
              <a:ext uri="{FF2B5EF4-FFF2-40B4-BE49-F238E27FC236}">
                <a16:creationId xmlns:a16="http://schemas.microsoft.com/office/drawing/2014/main" id="{229806E4-41D3-F06C-B2AE-A07925EA6EB1}"/>
              </a:ext>
            </a:extLst>
          </p:cNvPr>
          <p:cNvSpPr txBox="1"/>
          <p:nvPr/>
        </p:nvSpPr>
        <p:spPr>
          <a:xfrm>
            <a:off x="2394585" y="3573271"/>
            <a:ext cx="225806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Calibri"/>
                <a:cs typeface="Calibri"/>
              </a:rPr>
              <a:t>TERSEMBUNYI/HIDDEN</a:t>
            </a:r>
            <a:endParaRPr sz="1800">
              <a:latin typeface="Calibri"/>
              <a:cs typeface="Calibri"/>
            </a:endParaRPr>
          </a:p>
        </p:txBody>
      </p:sp>
      <p:sp>
        <p:nvSpPr>
          <p:cNvPr id="36" name="object 34">
            <a:extLst>
              <a:ext uri="{FF2B5EF4-FFF2-40B4-BE49-F238E27FC236}">
                <a16:creationId xmlns:a16="http://schemas.microsoft.com/office/drawing/2014/main" id="{C673A57D-C661-0657-5E9E-6BDE8B5813A3}"/>
              </a:ext>
            </a:extLst>
          </p:cNvPr>
          <p:cNvSpPr txBox="1"/>
          <p:nvPr/>
        </p:nvSpPr>
        <p:spPr>
          <a:xfrm>
            <a:off x="2521076" y="4643120"/>
            <a:ext cx="2004695"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Calibri"/>
                <a:cs typeface="Calibri"/>
              </a:rPr>
              <a:t>KERUGIAN/DAMAGE</a:t>
            </a:r>
            <a:endParaRPr sz="1800">
              <a:latin typeface="Calibri"/>
              <a:cs typeface="Calibri"/>
            </a:endParaRPr>
          </a:p>
        </p:txBody>
      </p:sp>
      <p:grpSp>
        <p:nvGrpSpPr>
          <p:cNvPr id="37" name="object 35">
            <a:extLst>
              <a:ext uri="{FF2B5EF4-FFF2-40B4-BE49-F238E27FC236}">
                <a16:creationId xmlns:a16="http://schemas.microsoft.com/office/drawing/2014/main" id="{6FD94CEE-E774-8EFD-49AA-5B237D38C8CF}"/>
              </a:ext>
            </a:extLst>
          </p:cNvPr>
          <p:cNvGrpSpPr/>
          <p:nvPr/>
        </p:nvGrpSpPr>
        <p:grpSpPr>
          <a:xfrm>
            <a:off x="120395" y="5516879"/>
            <a:ext cx="5873750" cy="803275"/>
            <a:chOff x="120395" y="5516879"/>
            <a:chExt cx="5873750" cy="803275"/>
          </a:xfrm>
        </p:grpSpPr>
        <p:pic>
          <p:nvPicPr>
            <p:cNvPr id="38" name="object 36">
              <a:extLst>
                <a:ext uri="{FF2B5EF4-FFF2-40B4-BE49-F238E27FC236}">
                  <a16:creationId xmlns:a16="http://schemas.microsoft.com/office/drawing/2014/main" id="{5F4AAC76-11AD-F178-61FE-65BD7618F5B9}"/>
                </a:ext>
              </a:extLst>
            </p:cNvPr>
            <p:cNvPicPr/>
            <p:nvPr/>
          </p:nvPicPr>
          <p:blipFill>
            <a:blip r:embed="rId7" cstate="print"/>
            <a:stretch>
              <a:fillRect/>
            </a:stretch>
          </p:blipFill>
          <p:spPr>
            <a:xfrm>
              <a:off x="120395" y="5516879"/>
              <a:ext cx="5873496" cy="803059"/>
            </a:xfrm>
            <a:prstGeom prst="rect">
              <a:avLst/>
            </a:prstGeom>
          </p:spPr>
        </p:pic>
        <p:sp>
          <p:nvSpPr>
            <p:cNvPr id="39" name="object 37">
              <a:extLst>
                <a:ext uri="{FF2B5EF4-FFF2-40B4-BE49-F238E27FC236}">
                  <a16:creationId xmlns:a16="http://schemas.microsoft.com/office/drawing/2014/main" id="{338ABA7F-EA74-CF47-3FB5-D07C6C5FDB3E}"/>
                </a:ext>
              </a:extLst>
            </p:cNvPr>
            <p:cNvSpPr/>
            <p:nvPr/>
          </p:nvSpPr>
          <p:spPr>
            <a:xfrm>
              <a:off x="140207" y="5579363"/>
              <a:ext cx="5651500" cy="581025"/>
            </a:xfrm>
            <a:custGeom>
              <a:avLst/>
              <a:gdLst/>
              <a:ahLst/>
              <a:cxnLst/>
              <a:rect l="l" t="t" r="r" b="b"/>
              <a:pathLst>
                <a:path w="5651500" h="581025">
                  <a:moveTo>
                    <a:pt x="5542407" y="0"/>
                  </a:moveTo>
                  <a:lnTo>
                    <a:pt x="356323" y="0"/>
                  </a:lnTo>
                  <a:lnTo>
                    <a:pt x="314086" y="4652"/>
                  </a:lnTo>
                  <a:lnTo>
                    <a:pt x="279573" y="17345"/>
                  </a:lnTo>
                  <a:lnTo>
                    <a:pt x="256291" y="36175"/>
                  </a:lnTo>
                  <a:lnTo>
                    <a:pt x="247751" y="59245"/>
                  </a:lnTo>
                  <a:lnTo>
                    <a:pt x="256291" y="82315"/>
                  </a:lnTo>
                  <a:lnTo>
                    <a:pt x="279573" y="101145"/>
                  </a:lnTo>
                  <a:lnTo>
                    <a:pt x="314086" y="113838"/>
                  </a:lnTo>
                  <a:lnTo>
                    <a:pt x="356323" y="118491"/>
                  </a:lnTo>
                  <a:lnTo>
                    <a:pt x="493941" y="118491"/>
                  </a:lnTo>
                  <a:lnTo>
                    <a:pt x="530291" y="125275"/>
                  </a:lnTo>
                  <a:lnTo>
                    <a:pt x="559506" y="138179"/>
                  </a:lnTo>
                  <a:lnTo>
                    <a:pt x="578960" y="155831"/>
                  </a:lnTo>
                  <a:lnTo>
                    <a:pt x="586028" y="176860"/>
                  </a:lnTo>
                  <a:lnTo>
                    <a:pt x="581266" y="194204"/>
                  </a:lnTo>
                  <a:lnTo>
                    <a:pt x="567945" y="209505"/>
                  </a:lnTo>
                  <a:lnTo>
                    <a:pt x="547511" y="222015"/>
                  </a:lnTo>
                  <a:lnTo>
                    <a:pt x="521411" y="230987"/>
                  </a:lnTo>
                  <a:lnTo>
                    <a:pt x="108572" y="230987"/>
                  </a:lnTo>
                  <a:lnTo>
                    <a:pt x="66335" y="235666"/>
                  </a:lnTo>
                  <a:lnTo>
                    <a:pt x="31821" y="248415"/>
                  </a:lnTo>
                  <a:lnTo>
                    <a:pt x="8540" y="267302"/>
                  </a:lnTo>
                  <a:lnTo>
                    <a:pt x="0" y="290398"/>
                  </a:lnTo>
                  <a:lnTo>
                    <a:pt x="8540" y="313467"/>
                  </a:lnTo>
                  <a:lnTo>
                    <a:pt x="31821" y="332298"/>
                  </a:lnTo>
                  <a:lnTo>
                    <a:pt x="66335" y="344990"/>
                  </a:lnTo>
                  <a:lnTo>
                    <a:pt x="108572" y="349643"/>
                  </a:lnTo>
                  <a:lnTo>
                    <a:pt x="591527" y="349643"/>
                  </a:lnTo>
                  <a:lnTo>
                    <a:pt x="617280" y="358645"/>
                  </a:lnTo>
                  <a:lnTo>
                    <a:pt x="637468" y="371095"/>
                  </a:lnTo>
                  <a:lnTo>
                    <a:pt x="650644" y="386282"/>
                  </a:lnTo>
                  <a:lnTo>
                    <a:pt x="655358" y="403491"/>
                  </a:lnTo>
                  <a:lnTo>
                    <a:pt x="647800" y="425180"/>
                  </a:lnTo>
                  <a:lnTo>
                    <a:pt x="627072" y="443195"/>
                  </a:lnTo>
                  <a:lnTo>
                    <a:pt x="596089" y="456023"/>
                  </a:lnTo>
                  <a:lnTo>
                    <a:pt x="557771" y="462153"/>
                  </a:lnTo>
                  <a:lnTo>
                    <a:pt x="429056" y="462153"/>
                  </a:lnTo>
                  <a:lnTo>
                    <a:pt x="421995" y="462737"/>
                  </a:lnTo>
                  <a:lnTo>
                    <a:pt x="419900" y="462737"/>
                  </a:lnTo>
                  <a:lnTo>
                    <a:pt x="419900" y="462902"/>
                  </a:lnTo>
                  <a:lnTo>
                    <a:pt x="382353" y="469275"/>
                  </a:lnTo>
                  <a:lnTo>
                    <a:pt x="352042" y="482115"/>
                  </a:lnTo>
                  <a:lnTo>
                    <a:pt x="331787" y="499973"/>
                  </a:lnTo>
                  <a:lnTo>
                    <a:pt x="324408" y="521398"/>
                  </a:lnTo>
                  <a:lnTo>
                    <a:pt x="331787" y="542816"/>
                  </a:lnTo>
                  <a:lnTo>
                    <a:pt x="352042" y="560671"/>
                  </a:lnTo>
                  <a:lnTo>
                    <a:pt x="382353" y="573513"/>
                  </a:lnTo>
                  <a:lnTo>
                    <a:pt x="419900" y="579894"/>
                  </a:lnTo>
                  <a:lnTo>
                    <a:pt x="419900" y="580644"/>
                  </a:lnTo>
                  <a:lnTo>
                    <a:pt x="5542407" y="580644"/>
                  </a:lnTo>
                  <a:lnTo>
                    <a:pt x="5584662" y="575991"/>
                  </a:lnTo>
                  <a:lnTo>
                    <a:pt x="5619178" y="563298"/>
                  </a:lnTo>
                  <a:lnTo>
                    <a:pt x="5642455" y="544468"/>
                  </a:lnTo>
                  <a:lnTo>
                    <a:pt x="5650992" y="521398"/>
                  </a:lnTo>
                  <a:lnTo>
                    <a:pt x="5642455" y="498328"/>
                  </a:lnTo>
                  <a:lnTo>
                    <a:pt x="5619178" y="479498"/>
                  </a:lnTo>
                  <a:lnTo>
                    <a:pt x="5584662" y="466805"/>
                  </a:lnTo>
                  <a:lnTo>
                    <a:pt x="5542407" y="462153"/>
                  </a:lnTo>
                  <a:lnTo>
                    <a:pt x="5210429" y="462153"/>
                  </a:lnTo>
                  <a:lnTo>
                    <a:pt x="5169179" y="457105"/>
                  </a:lnTo>
                  <a:lnTo>
                    <a:pt x="5135514" y="444376"/>
                  </a:lnTo>
                  <a:lnTo>
                    <a:pt x="5112827" y="425755"/>
                  </a:lnTo>
                  <a:lnTo>
                    <a:pt x="5104511" y="403034"/>
                  </a:lnTo>
                  <a:lnTo>
                    <a:pt x="5109178" y="385994"/>
                  </a:lnTo>
                  <a:lnTo>
                    <a:pt x="5122227" y="370966"/>
                  </a:lnTo>
                  <a:lnTo>
                    <a:pt x="5142230" y="358625"/>
                  </a:lnTo>
                  <a:lnTo>
                    <a:pt x="5167757" y="349643"/>
                  </a:lnTo>
                  <a:lnTo>
                    <a:pt x="5390388" y="349643"/>
                  </a:lnTo>
                  <a:lnTo>
                    <a:pt x="5432643" y="344990"/>
                  </a:lnTo>
                  <a:lnTo>
                    <a:pt x="5467159" y="332298"/>
                  </a:lnTo>
                  <a:lnTo>
                    <a:pt x="5490436" y="313467"/>
                  </a:lnTo>
                  <a:lnTo>
                    <a:pt x="5498972" y="290398"/>
                  </a:lnTo>
                  <a:lnTo>
                    <a:pt x="5490436" y="267302"/>
                  </a:lnTo>
                  <a:lnTo>
                    <a:pt x="5467159" y="248415"/>
                  </a:lnTo>
                  <a:lnTo>
                    <a:pt x="5432643" y="235666"/>
                  </a:lnTo>
                  <a:lnTo>
                    <a:pt x="5390388" y="230987"/>
                  </a:lnTo>
                  <a:lnTo>
                    <a:pt x="5247513" y="230987"/>
                  </a:lnTo>
                  <a:lnTo>
                    <a:pt x="5221426" y="222015"/>
                  </a:lnTo>
                  <a:lnTo>
                    <a:pt x="5200935" y="209505"/>
                  </a:lnTo>
                  <a:lnTo>
                    <a:pt x="5187541" y="194204"/>
                  </a:lnTo>
                  <a:lnTo>
                    <a:pt x="5182743" y="176860"/>
                  </a:lnTo>
                  <a:lnTo>
                    <a:pt x="5189847" y="155831"/>
                  </a:lnTo>
                  <a:lnTo>
                    <a:pt x="5209381" y="138179"/>
                  </a:lnTo>
                  <a:lnTo>
                    <a:pt x="5238678" y="125275"/>
                  </a:lnTo>
                  <a:lnTo>
                    <a:pt x="5275071" y="118491"/>
                  </a:lnTo>
                  <a:lnTo>
                    <a:pt x="5542407" y="118491"/>
                  </a:lnTo>
                  <a:lnTo>
                    <a:pt x="5584662" y="113838"/>
                  </a:lnTo>
                  <a:lnTo>
                    <a:pt x="5619178" y="101145"/>
                  </a:lnTo>
                  <a:lnTo>
                    <a:pt x="5642455" y="82315"/>
                  </a:lnTo>
                  <a:lnTo>
                    <a:pt x="5650992" y="59245"/>
                  </a:lnTo>
                  <a:lnTo>
                    <a:pt x="5642455" y="36175"/>
                  </a:lnTo>
                  <a:lnTo>
                    <a:pt x="5619178" y="17345"/>
                  </a:lnTo>
                  <a:lnTo>
                    <a:pt x="5584662" y="4652"/>
                  </a:lnTo>
                  <a:lnTo>
                    <a:pt x="5542407" y="0"/>
                  </a:lnTo>
                  <a:close/>
                </a:path>
              </a:pathLst>
            </a:custGeom>
            <a:solidFill>
              <a:srgbClr val="6F2F9F"/>
            </a:solidFill>
          </p:spPr>
          <p:txBody>
            <a:bodyPr wrap="square" lIns="0" tIns="0" rIns="0" bIns="0" rtlCol="0"/>
            <a:lstStyle/>
            <a:p>
              <a:endParaRPr/>
            </a:p>
          </p:txBody>
        </p:sp>
        <p:sp>
          <p:nvSpPr>
            <p:cNvPr id="40" name="object 38">
              <a:extLst>
                <a:ext uri="{FF2B5EF4-FFF2-40B4-BE49-F238E27FC236}">
                  <a16:creationId xmlns:a16="http://schemas.microsoft.com/office/drawing/2014/main" id="{1D2890F9-4A19-1612-4C57-9A08519E9C85}"/>
                </a:ext>
              </a:extLst>
            </p:cNvPr>
            <p:cNvSpPr/>
            <p:nvPr/>
          </p:nvSpPr>
          <p:spPr>
            <a:xfrm>
              <a:off x="864108" y="5590031"/>
              <a:ext cx="942340" cy="567055"/>
            </a:xfrm>
            <a:custGeom>
              <a:avLst/>
              <a:gdLst/>
              <a:ahLst/>
              <a:cxnLst/>
              <a:rect l="l" t="t" r="r" b="b"/>
              <a:pathLst>
                <a:path w="942339" h="567054">
                  <a:moveTo>
                    <a:pt x="0" y="283464"/>
                  </a:moveTo>
                  <a:lnTo>
                    <a:pt x="14381" y="213667"/>
                  </a:lnTo>
                  <a:lnTo>
                    <a:pt x="55174" y="150206"/>
                  </a:lnTo>
                  <a:lnTo>
                    <a:pt x="84371" y="121514"/>
                  </a:lnTo>
                  <a:lnTo>
                    <a:pt x="118847" y="95204"/>
                  </a:lnTo>
                  <a:lnTo>
                    <a:pt x="158160" y="71539"/>
                  </a:lnTo>
                  <a:lnTo>
                    <a:pt x="201869" y="50787"/>
                  </a:lnTo>
                  <a:lnTo>
                    <a:pt x="249534" y="33212"/>
                  </a:lnTo>
                  <a:lnTo>
                    <a:pt x="300712" y="19080"/>
                  </a:lnTo>
                  <a:lnTo>
                    <a:pt x="354963" y="8657"/>
                  </a:lnTo>
                  <a:lnTo>
                    <a:pt x="411844" y="2208"/>
                  </a:lnTo>
                  <a:lnTo>
                    <a:pt x="470916" y="0"/>
                  </a:lnTo>
                  <a:lnTo>
                    <a:pt x="529989" y="2208"/>
                  </a:lnTo>
                  <a:lnTo>
                    <a:pt x="586873" y="8657"/>
                  </a:lnTo>
                  <a:lnTo>
                    <a:pt x="641124" y="19080"/>
                  </a:lnTo>
                  <a:lnTo>
                    <a:pt x="692303" y="33212"/>
                  </a:lnTo>
                  <a:lnTo>
                    <a:pt x="739967" y="50787"/>
                  </a:lnTo>
                  <a:lnTo>
                    <a:pt x="783676" y="71539"/>
                  </a:lnTo>
                  <a:lnTo>
                    <a:pt x="822989" y="95204"/>
                  </a:lnTo>
                  <a:lnTo>
                    <a:pt x="857463" y="121514"/>
                  </a:lnTo>
                  <a:lnTo>
                    <a:pt x="886660" y="150206"/>
                  </a:lnTo>
                  <a:lnTo>
                    <a:pt x="910135" y="181012"/>
                  </a:lnTo>
                  <a:lnTo>
                    <a:pt x="938163" y="247906"/>
                  </a:lnTo>
                  <a:lnTo>
                    <a:pt x="941831" y="283464"/>
                  </a:lnTo>
                  <a:lnTo>
                    <a:pt x="938163" y="319021"/>
                  </a:lnTo>
                  <a:lnTo>
                    <a:pt x="910135" y="385915"/>
                  </a:lnTo>
                  <a:lnTo>
                    <a:pt x="886660" y="416721"/>
                  </a:lnTo>
                  <a:lnTo>
                    <a:pt x="857463" y="445413"/>
                  </a:lnTo>
                  <a:lnTo>
                    <a:pt x="822989" y="471723"/>
                  </a:lnTo>
                  <a:lnTo>
                    <a:pt x="783676" y="495388"/>
                  </a:lnTo>
                  <a:lnTo>
                    <a:pt x="739967" y="516140"/>
                  </a:lnTo>
                  <a:lnTo>
                    <a:pt x="692303" y="533715"/>
                  </a:lnTo>
                  <a:lnTo>
                    <a:pt x="641124" y="547847"/>
                  </a:lnTo>
                  <a:lnTo>
                    <a:pt x="586873" y="558270"/>
                  </a:lnTo>
                  <a:lnTo>
                    <a:pt x="529989" y="564719"/>
                  </a:lnTo>
                  <a:lnTo>
                    <a:pt x="470916" y="566928"/>
                  </a:lnTo>
                  <a:lnTo>
                    <a:pt x="411844" y="564719"/>
                  </a:lnTo>
                  <a:lnTo>
                    <a:pt x="354963" y="558270"/>
                  </a:lnTo>
                  <a:lnTo>
                    <a:pt x="300712" y="547847"/>
                  </a:lnTo>
                  <a:lnTo>
                    <a:pt x="249534" y="533715"/>
                  </a:lnTo>
                  <a:lnTo>
                    <a:pt x="201869" y="516140"/>
                  </a:lnTo>
                  <a:lnTo>
                    <a:pt x="158160" y="495388"/>
                  </a:lnTo>
                  <a:lnTo>
                    <a:pt x="118847" y="471723"/>
                  </a:lnTo>
                  <a:lnTo>
                    <a:pt x="84371" y="445413"/>
                  </a:lnTo>
                  <a:lnTo>
                    <a:pt x="55174" y="416721"/>
                  </a:lnTo>
                  <a:lnTo>
                    <a:pt x="31697" y="385915"/>
                  </a:lnTo>
                  <a:lnTo>
                    <a:pt x="3669" y="319021"/>
                  </a:lnTo>
                  <a:lnTo>
                    <a:pt x="0" y="283464"/>
                  </a:lnTo>
                  <a:close/>
                </a:path>
              </a:pathLst>
            </a:custGeom>
            <a:ln w="88900">
              <a:solidFill>
                <a:srgbClr val="FFFFFF"/>
              </a:solidFill>
            </a:ln>
          </p:spPr>
          <p:txBody>
            <a:bodyPr wrap="square" lIns="0" tIns="0" rIns="0" bIns="0" rtlCol="0"/>
            <a:lstStyle/>
            <a:p>
              <a:endParaRPr/>
            </a:p>
          </p:txBody>
        </p:sp>
      </p:grpSp>
      <p:sp>
        <p:nvSpPr>
          <p:cNvPr id="41" name="object 39">
            <a:extLst>
              <a:ext uri="{FF2B5EF4-FFF2-40B4-BE49-F238E27FC236}">
                <a16:creationId xmlns:a16="http://schemas.microsoft.com/office/drawing/2014/main" id="{AC0126D6-17B7-DE0E-E3EC-A3B997205F7F}"/>
              </a:ext>
            </a:extLst>
          </p:cNvPr>
          <p:cNvSpPr txBox="1"/>
          <p:nvPr/>
        </p:nvSpPr>
        <p:spPr>
          <a:xfrm>
            <a:off x="1140053" y="5711138"/>
            <a:ext cx="407034" cy="452120"/>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FFFF"/>
                </a:solidFill>
                <a:latin typeface="Impact"/>
                <a:cs typeface="Impact"/>
              </a:rPr>
              <a:t>05</a:t>
            </a:r>
            <a:endParaRPr sz="2800">
              <a:latin typeface="Impact"/>
              <a:cs typeface="Impact"/>
            </a:endParaRPr>
          </a:p>
        </p:txBody>
      </p:sp>
      <p:sp>
        <p:nvSpPr>
          <p:cNvPr id="42" name="object 40">
            <a:extLst>
              <a:ext uri="{FF2B5EF4-FFF2-40B4-BE49-F238E27FC236}">
                <a16:creationId xmlns:a16="http://schemas.microsoft.com/office/drawing/2014/main" id="{1C58CE63-47AD-7C36-65A3-4556A6DB216E}"/>
              </a:ext>
            </a:extLst>
          </p:cNvPr>
          <p:cNvSpPr txBox="1"/>
          <p:nvPr/>
        </p:nvSpPr>
        <p:spPr>
          <a:xfrm>
            <a:off x="2170557" y="5655360"/>
            <a:ext cx="2913380" cy="513080"/>
          </a:xfrm>
          <a:prstGeom prst="rect">
            <a:avLst/>
          </a:prstGeom>
        </p:spPr>
        <p:txBody>
          <a:bodyPr vert="horz" wrap="square" lIns="0" tIns="12065" rIns="0" bIns="0" rtlCol="0">
            <a:spAutoFit/>
          </a:bodyPr>
          <a:lstStyle/>
          <a:p>
            <a:pPr marL="692150" marR="5080" indent="-680085">
              <a:lnSpc>
                <a:spcPct val="100000"/>
              </a:lnSpc>
              <a:spcBef>
                <a:spcPts val="95"/>
              </a:spcBef>
            </a:pPr>
            <a:r>
              <a:rPr sz="1600" b="1" spc="-15" dirty="0">
                <a:solidFill>
                  <a:srgbClr val="FFFFFF"/>
                </a:solidFill>
                <a:latin typeface="Calibri"/>
                <a:cs typeface="Calibri"/>
              </a:rPr>
              <a:t>PENYALAHGUNAAN</a:t>
            </a:r>
            <a:r>
              <a:rPr sz="1600" b="1" spc="-10" dirty="0">
                <a:solidFill>
                  <a:srgbClr val="FFFFFF"/>
                </a:solidFill>
                <a:latin typeface="Calibri"/>
                <a:cs typeface="Calibri"/>
              </a:rPr>
              <a:t> </a:t>
            </a:r>
            <a:r>
              <a:rPr sz="1600" b="1" spc="-5" dirty="0">
                <a:solidFill>
                  <a:srgbClr val="FFFFFF"/>
                </a:solidFill>
                <a:latin typeface="Calibri"/>
                <a:cs typeface="Calibri"/>
              </a:rPr>
              <a:t>WEWENANG/ </a:t>
            </a:r>
            <a:r>
              <a:rPr sz="1600" b="1" spc="-345" dirty="0">
                <a:solidFill>
                  <a:srgbClr val="FFFFFF"/>
                </a:solidFill>
                <a:latin typeface="Calibri"/>
                <a:cs typeface="Calibri"/>
              </a:rPr>
              <a:t> </a:t>
            </a:r>
            <a:r>
              <a:rPr sz="1600" b="1" spc="-5" dirty="0">
                <a:solidFill>
                  <a:srgbClr val="FFFFFF"/>
                </a:solidFill>
                <a:latin typeface="Calibri"/>
                <a:cs typeface="Calibri"/>
              </a:rPr>
              <a:t>ABUSE</a:t>
            </a:r>
            <a:r>
              <a:rPr sz="1600" b="1" spc="5" dirty="0">
                <a:solidFill>
                  <a:srgbClr val="FFFFFF"/>
                </a:solidFill>
                <a:latin typeface="Calibri"/>
                <a:cs typeface="Calibri"/>
              </a:rPr>
              <a:t> </a:t>
            </a:r>
            <a:r>
              <a:rPr sz="1600" b="1" spc="-5" dirty="0">
                <a:solidFill>
                  <a:srgbClr val="FFFFFF"/>
                </a:solidFill>
                <a:latin typeface="Calibri"/>
                <a:cs typeface="Calibri"/>
              </a:rPr>
              <a:t>OF</a:t>
            </a:r>
            <a:r>
              <a:rPr sz="1600" b="1" dirty="0">
                <a:solidFill>
                  <a:srgbClr val="FFFFFF"/>
                </a:solidFill>
                <a:latin typeface="Calibri"/>
                <a:cs typeface="Calibri"/>
              </a:rPr>
              <a:t> </a:t>
            </a:r>
            <a:r>
              <a:rPr sz="1600" b="1" spc="-10" dirty="0">
                <a:solidFill>
                  <a:srgbClr val="FFFFFF"/>
                </a:solidFill>
                <a:latin typeface="Calibri"/>
                <a:cs typeface="Calibri"/>
              </a:rPr>
              <a:t>POWER</a:t>
            </a:r>
            <a:endParaRPr sz="1600">
              <a:latin typeface="Calibri"/>
              <a:cs typeface="Calibri"/>
            </a:endParaRPr>
          </a:p>
        </p:txBody>
      </p:sp>
    </p:spTree>
    <p:extLst>
      <p:ext uri="{BB962C8B-B14F-4D97-AF65-F5344CB8AC3E}">
        <p14:creationId xmlns:p14="http://schemas.microsoft.com/office/powerpoint/2010/main" val="932587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08CE73C-65AB-AFB9-9B39-D86D03F330F4}"/>
              </a:ext>
            </a:extLst>
          </p:cNvPr>
          <p:cNvSpPr/>
          <p:nvPr/>
        </p:nvSpPr>
        <p:spPr>
          <a:xfrm>
            <a:off x="464695" y="1132703"/>
            <a:ext cx="4452079" cy="5058236"/>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9ED5774-027E-3154-4FC7-C1E298750336}"/>
              </a:ext>
            </a:extLst>
          </p:cNvPr>
          <p:cNvSpPr>
            <a:spLocks noGrp="1"/>
          </p:cNvSpPr>
          <p:nvPr>
            <p:ph type="title"/>
          </p:nvPr>
        </p:nvSpPr>
        <p:spPr/>
        <p:txBody>
          <a:bodyPr/>
          <a:lstStyle/>
          <a:p>
            <a:r>
              <a:rPr lang="en-US" i="1" dirty="0"/>
              <a:t>Conflict of Interest </a:t>
            </a:r>
            <a:r>
              <a:rPr lang="en-US" dirty="0"/>
              <a:t>(COI)</a:t>
            </a:r>
            <a:endParaRPr lang="en-ID" dirty="0"/>
          </a:p>
        </p:txBody>
      </p:sp>
      <p:sp>
        <p:nvSpPr>
          <p:cNvPr id="3" name="Text Placeholder 2">
            <a:extLst>
              <a:ext uri="{FF2B5EF4-FFF2-40B4-BE49-F238E27FC236}">
                <a16:creationId xmlns:a16="http://schemas.microsoft.com/office/drawing/2014/main" id="{DAC173C4-FB56-CC97-2897-C545DA881398}"/>
              </a:ext>
            </a:extLst>
          </p:cNvPr>
          <p:cNvSpPr>
            <a:spLocks noGrp="1"/>
          </p:cNvSpPr>
          <p:nvPr>
            <p:ph type="body" sz="quarter" idx="12"/>
          </p:nvPr>
        </p:nvSpPr>
        <p:spPr/>
        <p:txBody>
          <a:bodyPr/>
          <a:lstStyle/>
          <a:p>
            <a:endParaRPr lang="en-ID"/>
          </a:p>
        </p:txBody>
      </p:sp>
      <p:pic>
        <p:nvPicPr>
          <p:cNvPr id="7" name="Picture 6" descr="Icon&#10;&#10;Description automatically generated">
            <a:extLst>
              <a:ext uri="{FF2B5EF4-FFF2-40B4-BE49-F238E27FC236}">
                <a16:creationId xmlns:a16="http://schemas.microsoft.com/office/drawing/2014/main" id="{7913A1B6-5CDD-772B-E4DE-DB18A4970CF1}"/>
              </a:ext>
            </a:extLst>
          </p:cNvPr>
          <p:cNvPicPr>
            <a:picLocks noChangeAspect="1"/>
          </p:cNvPicPr>
          <p:nvPr/>
        </p:nvPicPr>
        <p:blipFill>
          <a:blip r:embed="rId2"/>
          <a:stretch>
            <a:fillRect/>
          </a:stretch>
        </p:blipFill>
        <p:spPr>
          <a:xfrm>
            <a:off x="1320151" y="1417341"/>
            <a:ext cx="712656" cy="692099"/>
          </a:xfrm>
          <a:prstGeom prst="rect">
            <a:avLst/>
          </a:prstGeom>
        </p:spPr>
      </p:pic>
      <p:pic>
        <p:nvPicPr>
          <p:cNvPr id="9" name="Picture 8" descr="A picture containing car&#10;&#10;Description automatically generated">
            <a:extLst>
              <a:ext uri="{FF2B5EF4-FFF2-40B4-BE49-F238E27FC236}">
                <a16:creationId xmlns:a16="http://schemas.microsoft.com/office/drawing/2014/main" id="{70A1E15F-536A-43D2-9C6B-F57337F268B6}"/>
              </a:ext>
            </a:extLst>
          </p:cNvPr>
          <p:cNvPicPr>
            <a:picLocks noChangeAspect="1"/>
          </p:cNvPicPr>
          <p:nvPr/>
        </p:nvPicPr>
        <p:blipFill>
          <a:blip r:embed="rId3"/>
          <a:stretch>
            <a:fillRect/>
          </a:stretch>
        </p:blipFill>
        <p:spPr>
          <a:xfrm>
            <a:off x="1320151" y="2237645"/>
            <a:ext cx="782050" cy="580072"/>
          </a:xfrm>
          <a:prstGeom prst="rect">
            <a:avLst/>
          </a:prstGeom>
        </p:spPr>
      </p:pic>
      <p:pic>
        <p:nvPicPr>
          <p:cNvPr id="11" name="Picture 10" descr="Diagram&#10;&#10;Description automatically generated">
            <a:extLst>
              <a:ext uri="{FF2B5EF4-FFF2-40B4-BE49-F238E27FC236}">
                <a16:creationId xmlns:a16="http://schemas.microsoft.com/office/drawing/2014/main" id="{029FD5F8-2B54-09C1-EEF5-DFD5D6A8A027}"/>
              </a:ext>
            </a:extLst>
          </p:cNvPr>
          <p:cNvPicPr>
            <a:picLocks noChangeAspect="1"/>
          </p:cNvPicPr>
          <p:nvPr/>
        </p:nvPicPr>
        <p:blipFill>
          <a:blip r:embed="rId4"/>
          <a:stretch>
            <a:fillRect/>
          </a:stretch>
        </p:blipFill>
        <p:spPr>
          <a:xfrm>
            <a:off x="1305080" y="2970741"/>
            <a:ext cx="727727" cy="580072"/>
          </a:xfrm>
          <a:prstGeom prst="rect">
            <a:avLst/>
          </a:prstGeom>
        </p:spPr>
      </p:pic>
      <p:pic>
        <p:nvPicPr>
          <p:cNvPr id="13" name="Picture 12" descr="A picture containing white, window&#10;&#10;Description automatically generated">
            <a:extLst>
              <a:ext uri="{FF2B5EF4-FFF2-40B4-BE49-F238E27FC236}">
                <a16:creationId xmlns:a16="http://schemas.microsoft.com/office/drawing/2014/main" id="{112ABB73-BFEB-ADD7-1C12-560B526831A8}"/>
              </a:ext>
            </a:extLst>
          </p:cNvPr>
          <p:cNvPicPr>
            <a:picLocks noChangeAspect="1"/>
          </p:cNvPicPr>
          <p:nvPr/>
        </p:nvPicPr>
        <p:blipFill>
          <a:blip r:embed="rId5"/>
          <a:stretch>
            <a:fillRect/>
          </a:stretch>
        </p:blipFill>
        <p:spPr>
          <a:xfrm>
            <a:off x="1305080" y="3703837"/>
            <a:ext cx="727727" cy="654137"/>
          </a:xfrm>
          <a:prstGeom prst="rect">
            <a:avLst/>
          </a:prstGeom>
        </p:spPr>
      </p:pic>
      <p:pic>
        <p:nvPicPr>
          <p:cNvPr id="15" name="Picture 14" descr="Icon&#10;&#10;Description automatically generated">
            <a:extLst>
              <a:ext uri="{FF2B5EF4-FFF2-40B4-BE49-F238E27FC236}">
                <a16:creationId xmlns:a16="http://schemas.microsoft.com/office/drawing/2014/main" id="{95351AA3-DE0F-9867-0276-DDABB94E7F6A}"/>
              </a:ext>
            </a:extLst>
          </p:cNvPr>
          <p:cNvPicPr>
            <a:picLocks noChangeAspect="1"/>
          </p:cNvPicPr>
          <p:nvPr/>
        </p:nvPicPr>
        <p:blipFill>
          <a:blip r:embed="rId6"/>
          <a:stretch>
            <a:fillRect/>
          </a:stretch>
        </p:blipFill>
        <p:spPr>
          <a:xfrm>
            <a:off x="1305079" y="4510998"/>
            <a:ext cx="727727" cy="727727"/>
          </a:xfrm>
          <a:prstGeom prst="rect">
            <a:avLst/>
          </a:prstGeom>
        </p:spPr>
      </p:pic>
      <p:pic>
        <p:nvPicPr>
          <p:cNvPr id="17" name="Picture 16" descr="Icon&#10;&#10;Description automatically generated">
            <a:extLst>
              <a:ext uri="{FF2B5EF4-FFF2-40B4-BE49-F238E27FC236}">
                <a16:creationId xmlns:a16="http://schemas.microsoft.com/office/drawing/2014/main" id="{26F43FA2-96C3-9A6E-EBAE-3D3493A9678D}"/>
              </a:ext>
            </a:extLst>
          </p:cNvPr>
          <p:cNvPicPr>
            <a:picLocks noChangeAspect="1"/>
          </p:cNvPicPr>
          <p:nvPr/>
        </p:nvPicPr>
        <p:blipFill>
          <a:blip r:embed="rId7"/>
          <a:stretch>
            <a:fillRect/>
          </a:stretch>
        </p:blipFill>
        <p:spPr>
          <a:xfrm>
            <a:off x="1233670" y="5298908"/>
            <a:ext cx="885618" cy="722566"/>
          </a:xfrm>
          <a:prstGeom prst="rect">
            <a:avLst/>
          </a:prstGeom>
        </p:spPr>
      </p:pic>
      <p:sp>
        <p:nvSpPr>
          <p:cNvPr id="18" name="Text Placeholder 3">
            <a:extLst>
              <a:ext uri="{FF2B5EF4-FFF2-40B4-BE49-F238E27FC236}">
                <a16:creationId xmlns:a16="http://schemas.microsoft.com/office/drawing/2014/main" id="{E1A638E4-453B-7234-2D20-99FA80CADA57}"/>
              </a:ext>
            </a:extLst>
          </p:cNvPr>
          <p:cNvSpPr>
            <a:spLocks noGrp="1"/>
          </p:cNvSpPr>
          <p:nvPr>
            <p:ph type="body" sz="quarter" idx="13"/>
          </p:nvPr>
        </p:nvSpPr>
        <p:spPr>
          <a:xfrm>
            <a:off x="2241935" y="1589126"/>
            <a:ext cx="2300087" cy="451579"/>
          </a:xfrm>
        </p:spPr>
        <p:txBody>
          <a:bodyPr/>
          <a:lstStyle/>
          <a:p>
            <a:r>
              <a:rPr lang="en-US" sz="1800" dirty="0" err="1"/>
              <a:t>Hubungan</a:t>
            </a:r>
            <a:r>
              <a:rPr lang="en-US" sz="1800" dirty="0"/>
              <a:t> </a:t>
            </a:r>
            <a:r>
              <a:rPr lang="en-US" sz="1800" dirty="0" err="1"/>
              <a:t>Afiliasi</a:t>
            </a:r>
            <a:endParaRPr lang="en-ID" sz="1800" dirty="0"/>
          </a:p>
        </p:txBody>
      </p:sp>
      <p:sp>
        <p:nvSpPr>
          <p:cNvPr id="19" name="Text Placeholder 3">
            <a:extLst>
              <a:ext uri="{FF2B5EF4-FFF2-40B4-BE49-F238E27FC236}">
                <a16:creationId xmlns:a16="http://schemas.microsoft.com/office/drawing/2014/main" id="{3EF25312-C33B-5543-65E5-1C899F91561A}"/>
              </a:ext>
            </a:extLst>
          </p:cNvPr>
          <p:cNvSpPr txBox="1">
            <a:spLocks/>
          </p:cNvSpPr>
          <p:nvPr/>
        </p:nvSpPr>
        <p:spPr>
          <a:xfrm>
            <a:off x="2241934" y="2316911"/>
            <a:ext cx="2300087"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800" dirty="0" err="1"/>
              <a:t>Gratifikasi</a:t>
            </a:r>
            <a:endParaRPr lang="en-ID" sz="1800" dirty="0"/>
          </a:p>
        </p:txBody>
      </p:sp>
      <p:sp>
        <p:nvSpPr>
          <p:cNvPr id="20" name="Text Placeholder 3">
            <a:extLst>
              <a:ext uri="{FF2B5EF4-FFF2-40B4-BE49-F238E27FC236}">
                <a16:creationId xmlns:a16="http://schemas.microsoft.com/office/drawing/2014/main" id="{035E8741-6486-37CA-7982-C05EB109B256}"/>
              </a:ext>
            </a:extLst>
          </p:cNvPr>
          <p:cNvSpPr txBox="1">
            <a:spLocks/>
          </p:cNvSpPr>
          <p:nvPr/>
        </p:nvSpPr>
        <p:spPr>
          <a:xfrm>
            <a:off x="2241933" y="3099234"/>
            <a:ext cx="2300087"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800" dirty="0" err="1"/>
              <a:t>Rangkap</a:t>
            </a:r>
            <a:r>
              <a:rPr lang="en-US" sz="1800" dirty="0"/>
              <a:t> </a:t>
            </a:r>
            <a:r>
              <a:rPr lang="en-US" sz="1800" dirty="0" err="1"/>
              <a:t>Jabatan</a:t>
            </a:r>
            <a:endParaRPr lang="en-ID" sz="1800" dirty="0"/>
          </a:p>
        </p:txBody>
      </p:sp>
      <p:sp>
        <p:nvSpPr>
          <p:cNvPr id="21" name="Text Placeholder 3">
            <a:extLst>
              <a:ext uri="{FF2B5EF4-FFF2-40B4-BE49-F238E27FC236}">
                <a16:creationId xmlns:a16="http://schemas.microsoft.com/office/drawing/2014/main" id="{ECA20D8F-0F34-0D03-9502-BD1F508D922C}"/>
              </a:ext>
            </a:extLst>
          </p:cNvPr>
          <p:cNvSpPr txBox="1">
            <a:spLocks/>
          </p:cNvSpPr>
          <p:nvPr/>
        </p:nvSpPr>
        <p:spPr>
          <a:xfrm>
            <a:off x="2241932" y="3827019"/>
            <a:ext cx="2300087"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800" dirty="0" err="1"/>
              <a:t>Kepemilikan</a:t>
            </a:r>
            <a:r>
              <a:rPr lang="en-US" sz="1800" dirty="0"/>
              <a:t> </a:t>
            </a:r>
            <a:r>
              <a:rPr lang="en-US" sz="1800" dirty="0" err="1"/>
              <a:t>Aset</a:t>
            </a:r>
            <a:endParaRPr lang="en-ID" sz="1800" dirty="0"/>
          </a:p>
        </p:txBody>
      </p:sp>
      <p:sp>
        <p:nvSpPr>
          <p:cNvPr id="22" name="Text Placeholder 3">
            <a:extLst>
              <a:ext uri="{FF2B5EF4-FFF2-40B4-BE49-F238E27FC236}">
                <a16:creationId xmlns:a16="http://schemas.microsoft.com/office/drawing/2014/main" id="{AA0B102A-E302-38BB-33F2-36510816EA95}"/>
              </a:ext>
            </a:extLst>
          </p:cNvPr>
          <p:cNvSpPr txBox="1">
            <a:spLocks/>
          </p:cNvSpPr>
          <p:nvPr/>
        </p:nvSpPr>
        <p:spPr>
          <a:xfrm>
            <a:off x="2241932" y="4622705"/>
            <a:ext cx="2400655"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800" dirty="0" err="1"/>
              <a:t>Keuntungan</a:t>
            </a:r>
            <a:r>
              <a:rPr lang="en-US" sz="1800" dirty="0"/>
              <a:t> </a:t>
            </a:r>
            <a:r>
              <a:rPr lang="en-US" sz="1800" dirty="0" err="1"/>
              <a:t>Finansial</a:t>
            </a:r>
            <a:endParaRPr lang="en-ID" sz="1800" dirty="0"/>
          </a:p>
        </p:txBody>
      </p:sp>
      <p:sp>
        <p:nvSpPr>
          <p:cNvPr id="23" name="Text Placeholder 3">
            <a:extLst>
              <a:ext uri="{FF2B5EF4-FFF2-40B4-BE49-F238E27FC236}">
                <a16:creationId xmlns:a16="http://schemas.microsoft.com/office/drawing/2014/main" id="{8D8FA1BF-044F-F536-E95C-DDF99866BF68}"/>
              </a:ext>
            </a:extLst>
          </p:cNvPr>
          <p:cNvSpPr txBox="1">
            <a:spLocks/>
          </p:cNvSpPr>
          <p:nvPr/>
        </p:nvSpPr>
        <p:spPr>
          <a:xfrm>
            <a:off x="2241931" y="5418391"/>
            <a:ext cx="2400655"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800" dirty="0" err="1"/>
              <a:t>Kepentingan</a:t>
            </a:r>
            <a:r>
              <a:rPr lang="en-US" sz="1800" dirty="0"/>
              <a:t> </a:t>
            </a:r>
            <a:r>
              <a:rPr lang="en-US" sz="1800" dirty="0" err="1"/>
              <a:t>Pribadi</a:t>
            </a:r>
            <a:endParaRPr lang="en-ID" sz="1800" dirty="0"/>
          </a:p>
        </p:txBody>
      </p:sp>
      <p:sp>
        <p:nvSpPr>
          <p:cNvPr id="24" name="Text Placeholder 3">
            <a:extLst>
              <a:ext uri="{FF2B5EF4-FFF2-40B4-BE49-F238E27FC236}">
                <a16:creationId xmlns:a16="http://schemas.microsoft.com/office/drawing/2014/main" id="{B99C65E9-8FA4-A59E-2C2E-0F8409A0B2B6}"/>
              </a:ext>
            </a:extLst>
          </p:cNvPr>
          <p:cNvSpPr txBox="1">
            <a:spLocks/>
          </p:cNvSpPr>
          <p:nvPr/>
        </p:nvSpPr>
        <p:spPr>
          <a:xfrm rot="16200000">
            <a:off x="-1560952" y="3462921"/>
            <a:ext cx="4752258"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pPr algn="ctr"/>
            <a:r>
              <a:rPr lang="en-US" sz="2400" u="sng" dirty="0"/>
              <a:t>SUMBER KONFLIK KEPENTINGAN</a:t>
            </a:r>
            <a:endParaRPr lang="en-ID" sz="2400" u="sng" dirty="0"/>
          </a:p>
        </p:txBody>
      </p:sp>
      <p:pic>
        <p:nvPicPr>
          <p:cNvPr id="27" name="Picture 26" descr="A picture containing loudspeaker, electronics, megaphone&#10;&#10;Description automatically generated">
            <a:extLst>
              <a:ext uri="{FF2B5EF4-FFF2-40B4-BE49-F238E27FC236}">
                <a16:creationId xmlns:a16="http://schemas.microsoft.com/office/drawing/2014/main" id="{56684567-FB6B-4B8A-B497-43B90D03B6E3}"/>
              </a:ext>
            </a:extLst>
          </p:cNvPr>
          <p:cNvPicPr>
            <a:picLocks noChangeAspect="1"/>
          </p:cNvPicPr>
          <p:nvPr/>
        </p:nvPicPr>
        <p:blipFill>
          <a:blip r:embed="rId8"/>
          <a:stretch>
            <a:fillRect/>
          </a:stretch>
        </p:blipFill>
        <p:spPr>
          <a:xfrm>
            <a:off x="5900573" y="1730284"/>
            <a:ext cx="742322" cy="742322"/>
          </a:xfrm>
          <a:prstGeom prst="rect">
            <a:avLst/>
          </a:prstGeom>
        </p:spPr>
      </p:pic>
      <p:pic>
        <p:nvPicPr>
          <p:cNvPr id="29" name="Picture 28" descr="Icon&#10;&#10;Description automatically generated">
            <a:extLst>
              <a:ext uri="{FF2B5EF4-FFF2-40B4-BE49-F238E27FC236}">
                <a16:creationId xmlns:a16="http://schemas.microsoft.com/office/drawing/2014/main" id="{49C27A99-0F17-8D2D-1670-6A3AA311A30A}"/>
              </a:ext>
            </a:extLst>
          </p:cNvPr>
          <p:cNvPicPr>
            <a:picLocks noChangeAspect="1"/>
          </p:cNvPicPr>
          <p:nvPr/>
        </p:nvPicPr>
        <p:blipFill>
          <a:blip r:embed="rId9"/>
          <a:stretch>
            <a:fillRect/>
          </a:stretch>
        </p:blipFill>
        <p:spPr>
          <a:xfrm>
            <a:off x="7868141" y="1647063"/>
            <a:ext cx="847791" cy="847791"/>
          </a:xfrm>
          <a:prstGeom prst="rect">
            <a:avLst/>
          </a:prstGeom>
        </p:spPr>
      </p:pic>
      <p:pic>
        <p:nvPicPr>
          <p:cNvPr id="31" name="Picture 30">
            <a:extLst>
              <a:ext uri="{FF2B5EF4-FFF2-40B4-BE49-F238E27FC236}">
                <a16:creationId xmlns:a16="http://schemas.microsoft.com/office/drawing/2014/main" id="{5EDB5B92-9F17-FA5F-93EE-DFFAAE64F105}"/>
              </a:ext>
            </a:extLst>
          </p:cNvPr>
          <p:cNvPicPr>
            <a:picLocks noChangeAspect="1"/>
          </p:cNvPicPr>
          <p:nvPr/>
        </p:nvPicPr>
        <p:blipFill>
          <a:blip r:embed="rId10"/>
          <a:stretch>
            <a:fillRect/>
          </a:stretch>
        </p:blipFill>
        <p:spPr>
          <a:xfrm>
            <a:off x="9990427" y="1696677"/>
            <a:ext cx="627460" cy="682420"/>
          </a:xfrm>
          <a:prstGeom prst="rect">
            <a:avLst/>
          </a:prstGeom>
        </p:spPr>
      </p:pic>
      <p:pic>
        <p:nvPicPr>
          <p:cNvPr id="33" name="Picture 32" descr="Icon&#10;&#10;Description automatically generated">
            <a:extLst>
              <a:ext uri="{FF2B5EF4-FFF2-40B4-BE49-F238E27FC236}">
                <a16:creationId xmlns:a16="http://schemas.microsoft.com/office/drawing/2014/main" id="{02F8D81E-89C5-C3FC-4069-24A8BB7DDECA}"/>
              </a:ext>
            </a:extLst>
          </p:cNvPr>
          <p:cNvPicPr>
            <a:picLocks noChangeAspect="1"/>
          </p:cNvPicPr>
          <p:nvPr/>
        </p:nvPicPr>
        <p:blipFill>
          <a:blip r:embed="rId11"/>
          <a:stretch>
            <a:fillRect/>
          </a:stretch>
        </p:blipFill>
        <p:spPr>
          <a:xfrm>
            <a:off x="5772530" y="3880489"/>
            <a:ext cx="679118" cy="679118"/>
          </a:xfrm>
          <a:prstGeom prst="rect">
            <a:avLst/>
          </a:prstGeom>
        </p:spPr>
      </p:pic>
      <p:sp>
        <p:nvSpPr>
          <p:cNvPr id="39" name="Text Placeholder 3">
            <a:extLst>
              <a:ext uri="{FF2B5EF4-FFF2-40B4-BE49-F238E27FC236}">
                <a16:creationId xmlns:a16="http://schemas.microsoft.com/office/drawing/2014/main" id="{B7FFD3F4-A5AA-2ED6-08BA-A3BFA6F075F6}"/>
              </a:ext>
            </a:extLst>
          </p:cNvPr>
          <p:cNvSpPr txBox="1">
            <a:spLocks/>
          </p:cNvSpPr>
          <p:nvPr/>
        </p:nvSpPr>
        <p:spPr>
          <a:xfrm>
            <a:off x="5283981" y="2494182"/>
            <a:ext cx="2044247" cy="1046637"/>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600" b="0" dirty="0" err="1"/>
              <a:t>Insan</a:t>
            </a:r>
            <a:r>
              <a:rPr lang="en-US" sz="1600" b="0" dirty="0"/>
              <a:t> PLN </a:t>
            </a:r>
            <a:r>
              <a:rPr lang="en-US" sz="1600" b="0" dirty="0" err="1"/>
              <a:t>wajib</a:t>
            </a:r>
            <a:r>
              <a:rPr lang="en-US" sz="1600" b="0" dirty="0"/>
              <a:t> </a:t>
            </a:r>
            <a:r>
              <a:rPr lang="en-US" sz="1600" b="0" dirty="0" err="1"/>
              <a:t>melaporkan</a:t>
            </a:r>
            <a:r>
              <a:rPr lang="en-US" sz="1600" b="0" dirty="0"/>
              <a:t> COI </a:t>
            </a:r>
            <a:r>
              <a:rPr lang="en-US" sz="1600" b="0" dirty="0" err="1"/>
              <a:t>sesuai</a:t>
            </a:r>
            <a:r>
              <a:rPr lang="en-US" sz="1600" b="0" dirty="0"/>
              <a:t> </a:t>
            </a:r>
            <a:r>
              <a:rPr lang="en-US" sz="1600" b="0" dirty="0" err="1"/>
              <a:t>mekanisme</a:t>
            </a:r>
            <a:r>
              <a:rPr lang="en-US" sz="1600" b="0" dirty="0"/>
              <a:t> </a:t>
            </a:r>
            <a:r>
              <a:rPr lang="en-US" sz="1600" b="0" dirty="0" err="1"/>
              <a:t>pelaporan</a:t>
            </a:r>
            <a:endParaRPr lang="en-ID" sz="1600" b="0" dirty="0"/>
          </a:p>
        </p:txBody>
      </p:sp>
      <p:sp>
        <p:nvSpPr>
          <p:cNvPr id="40" name="Text Placeholder 3">
            <a:extLst>
              <a:ext uri="{FF2B5EF4-FFF2-40B4-BE49-F238E27FC236}">
                <a16:creationId xmlns:a16="http://schemas.microsoft.com/office/drawing/2014/main" id="{96E380FA-7DE0-550A-2310-BF611B93EAB0}"/>
              </a:ext>
            </a:extLst>
          </p:cNvPr>
          <p:cNvSpPr txBox="1">
            <a:spLocks/>
          </p:cNvSpPr>
          <p:nvPr/>
        </p:nvSpPr>
        <p:spPr>
          <a:xfrm>
            <a:off x="7256725" y="2457468"/>
            <a:ext cx="1710296"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600" b="0" dirty="0" err="1"/>
              <a:t>Insan</a:t>
            </a:r>
            <a:r>
              <a:rPr lang="en-US" sz="1600" b="0" dirty="0"/>
              <a:t> PLN </a:t>
            </a:r>
            <a:r>
              <a:rPr lang="en-US" sz="1600" b="0" dirty="0" err="1"/>
              <a:t>dapat</a:t>
            </a:r>
            <a:r>
              <a:rPr lang="en-US" sz="1600" b="0" dirty="0"/>
              <a:t> </a:t>
            </a:r>
            <a:r>
              <a:rPr lang="en-US" sz="1600" b="0" dirty="0" err="1"/>
              <a:t>melaporkan</a:t>
            </a:r>
            <a:r>
              <a:rPr lang="en-US" sz="1600" b="0" dirty="0"/>
              <a:t> </a:t>
            </a:r>
            <a:r>
              <a:rPr lang="en-US" sz="1600" b="0" dirty="0" err="1"/>
              <a:t>Insan</a:t>
            </a:r>
            <a:r>
              <a:rPr lang="en-US" sz="1600" b="0" dirty="0"/>
              <a:t> PLN </a:t>
            </a:r>
            <a:r>
              <a:rPr lang="en-US" sz="1600" b="0" dirty="0" err="1"/>
              <a:t>lainnya</a:t>
            </a:r>
            <a:r>
              <a:rPr lang="en-US" sz="1600" b="0" dirty="0"/>
              <a:t> yang </a:t>
            </a:r>
            <a:r>
              <a:rPr lang="en-US" sz="1600" b="0" dirty="0" err="1"/>
              <a:t>memiliki</a:t>
            </a:r>
            <a:r>
              <a:rPr lang="en-US" sz="1600" b="0" dirty="0"/>
              <a:t> / </a:t>
            </a:r>
            <a:r>
              <a:rPr lang="en-US" sz="1600" b="0" dirty="0" err="1"/>
              <a:t>berada</a:t>
            </a:r>
            <a:r>
              <a:rPr lang="en-US" sz="1600" b="0" dirty="0"/>
              <a:t> </a:t>
            </a:r>
            <a:r>
              <a:rPr lang="en-US" sz="1600" b="0" dirty="0" err="1"/>
              <a:t>dalam</a:t>
            </a:r>
            <a:r>
              <a:rPr lang="en-US" sz="1600" b="0" dirty="0"/>
              <a:t> </a:t>
            </a:r>
            <a:r>
              <a:rPr lang="en-US" sz="1600" b="0" dirty="0" err="1"/>
              <a:t>situasi</a:t>
            </a:r>
            <a:r>
              <a:rPr lang="en-US" sz="1600" b="0" dirty="0"/>
              <a:t> COI</a:t>
            </a:r>
            <a:endParaRPr lang="en-ID" sz="1600" b="0" dirty="0"/>
          </a:p>
        </p:txBody>
      </p:sp>
      <p:sp>
        <p:nvSpPr>
          <p:cNvPr id="41" name="Text Placeholder 3">
            <a:extLst>
              <a:ext uri="{FF2B5EF4-FFF2-40B4-BE49-F238E27FC236}">
                <a16:creationId xmlns:a16="http://schemas.microsoft.com/office/drawing/2014/main" id="{7A06CBBA-76F4-9179-3A8B-56B4B4829C82}"/>
              </a:ext>
            </a:extLst>
          </p:cNvPr>
          <p:cNvSpPr txBox="1">
            <a:spLocks/>
          </p:cNvSpPr>
          <p:nvPr/>
        </p:nvSpPr>
        <p:spPr>
          <a:xfrm>
            <a:off x="9255846" y="2472606"/>
            <a:ext cx="1914413" cy="451579"/>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600" b="0" dirty="0" err="1"/>
              <a:t>Atasan</a:t>
            </a:r>
            <a:r>
              <a:rPr lang="en-US" sz="1600" b="0" dirty="0"/>
              <a:t> </a:t>
            </a:r>
            <a:r>
              <a:rPr lang="en-US" sz="1600" b="0" dirty="0" err="1"/>
              <a:t>langsung</a:t>
            </a:r>
            <a:r>
              <a:rPr lang="en-US" sz="1600" b="0" dirty="0"/>
              <a:t> </a:t>
            </a:r>
            <a:r>
              <a:rPr lang="en-US" sz="1600" b="0" dirty="0" err="1"/>
              <a:t>dalam</a:t>
            </a:r>
            <a:r>
              <a:rPr lang="en-US" sz="1600" b="0" dirty="0"/>
              <a:t> </a:t>
            </a:r>
            <a:r>
              <a:rPr lang="en-US" sz="1600" b="0" dirty="0" err="1"/>
              <a:t>jangka</a:t>
            </a:r>
            <a:r>
              <a:rPr lang="en-US" sz="1600" b="0" dirty="0"/>
              <a:t> </a:t>
            </a:r>
            <a:r>
              <a:rPr lang="en-US" sz="1600" b="0" dirty="0" err="1"/>
              <a:t>waktu</a:t>
            </a:r>
            <a:r>
              <a:rPr lang="en-US" sz="1600" b="0" dirty="0"/>
              <a:t> 7 </a:t>
            </a:r>
            <a:r>
              <a:rPr lang="en-US" sz="1600" b="0" dirty="0" err="1"/>
              <a:t>hari</a:t>
            </a:r>
            <a:r>
              <a:rPr lang="en-US" sz="1600" b="0" dirty="0"/>
              <a:t> </a:t>
            </a:r>
            <a:r>
              <a:rPr lang="en-US" sz="1600" b="0" dirty="0" err="1"/>
              <a:t>kerja</a:t>
            </a:r>
            <a:r>
              <a:rPr lang="en-US" sz="1600" b="0" dirty="0"/>
              <a:t> </a:t>
            </a:r>
            <a:r>
              <a:rPr lang="en-US" sz="1600" b="0" dirty="0" err="1"/>
              <a:t>wajib</a:t>
            </a:r>
            <a:r>
              <a:rPr lang="en-US" sz="1600" b="0" dirty="0"/>
              <a:t> </a:t>
            </a:r>
            <a:r>
              <a:rPr lang="en-US" sz="1600" b="0" dirty="0" err="1"/>
              <a:t>menindaklanjuti</a:t>
            </a:r>
            <a:r>
              <a:rPr lang="en-US" sz="1600" b="0" dirty="0"/>
              <a:t> </a:t>
            </a:r>
            <a:r>
              <a:rPr lang="en-US" sz="1600" b="0" dirty="0" err="1"/>
              <a:t>laporan</a:t>
            </a:r>
            <a:r>
              <a:rPr lang="en-US" sz="1600" b="0" dirty="0"/>
              <a:t> COI</a:t>
            </a:r>
            <a:endParaRPr lang="en-ID" sz="1600" b="0" dirty="0"/>
          </a:p>
        </p:txBody>
      </p:sp>
      <p:sp>
        <p:nvSpPr>
          <p:cNvPr id="42" name="Text Placeholder 3">
            <a:extLst>
              <a:ext uri="{FF2B5EF4-FFF2-40B4-BE49-F238E27FC236}">
                <a16:creationId xmlns:a16="http://schemas.microsoft.com/office/drawing/2014/main" id="{07178769-02A2-EB2E-5C73-D99A33854A89}"/>
              </a:ext>
            </a:extLst>
          </p:cNvPr>
          <p:cNvSpPr txBox="1">
            <a:spLocks/>
          </p:cNvSpPr>
          <p:nvPr/>
        </p:nvSpPr>
        <p:spPr>
          <a:xfrm>
            <a:off x="6563032" y="3864071"/>
            <a:ext cx="5381319" cy="2326868"/>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1600" b="0" dirty="0" err="1"/>
              <a:t>Penanganan</a:t>
            </a:r>
            <a:r>
              <a:rPr lang="en-US" sz="1600" b="0" dirty="0"/>
              <a:t> COI </a:t>
            </a:r>
            <a:r>
              <a:rPr lang="en-US" sz="1600" b="0" dirty="0" err="1"/>
              <a:t>dilakukan</a:t>
            </a:r>
            <a:r>
              <a:rPr lang="en-US" sz="1600" b="0" dirty="0"/>
              <a:t> </a:t>
            </a:r>
            <a:r>
              <a:rPr lang="en-US" sz="1600" b="0" dirty="0" err="1"/>
              <a:t>dengan</a:t>
            </a:r>
            <a:r>
              <a:rPr lang="en-US" sz="1600" b="0" dirty="0"/>
              <a:t> </a:t>
            </a:r>
            <a:r>
              <a:rPr lang="en-US" sz="1600" b="0" dirty="0" err="1"/>
              <a:t>cara</a:t>
            </a:r>
            <a:r>
              <a:rPr lang="en-US" sz="1600" b="0" dirty="0"/>
              <a:t>:</a:t>
            </a:r>
          </a:p>
          <a:p>
            <a:pPr marL="342900" indent="-342900">
              <a:spcBef>
                <a:spcPts val="0"/>
              </a:spcBef>
              <a:buAutoNum type="arabicPeriod"/>
            </a:pPr>
            <a:r>
              <a:rPr lang="en-US" sz="1600" b="0" dirty="0" err="1"/>
              <a:t>Penarikan</a:t>
            </a:r>
            <a:r>
              <a:rPr lang="en-US" sz="1600" b="0" dirty="0"/>
              <a:t> </a:t>
            </a:r>
            <a:r>
              <a:rPr lang="en-US" sz="1600" b="0" dirty="0" err="1"/>
              <a:t>diri</a:t>
            </a:r>
            <a:r>
              <a:rPr lang="en-US" sz="1600" b="0" dirty="0"/>
              <a:t> </a:t>
            </a:r>
            <a:r>
              <a:rPr lang="en-US" sz="1600" b="0" dirty="0" err="1"/>
              <a:t>dari</a:t>
            </a:r>
            <a:r>
              <a:rPr lang="en-US" sz="1600" b="0" dirty="0"/>
              <a:t> proses </a:t>
            </a:r>
            <a:r>
              <a:rPr lang="en-US" sz="1600" b="0" dirty="0" err="1"/>
              <a:t>pengambilan</a:t>
            </a:r>
            <a:r>
              <a:rPr lang="en-US" sz="1600" b="0" dirty="0"/>
              <a:t> </a:t>
            </a:r>
            <a:r>
              <a:rPr lang="en-US" sz="1600" b="0" dirty="0" err="1"/>
              <a:t>keputusan</a:t>
            </a:r>
            <a:r>
              <a:rPr lang="en-US" sz="1600" b="0" dirty="0"/>
              <a:t> </a:t>
            </a:r>
            <a:r>
              <a:rPr lang="en-US" sz="1600" b="0" dirty="0" err="1"/>
              <a:t>dimana</a:t>
            </a:r>
            <a:r>
              <a:rPr lang="en-US" sz="1600" b="0" dirty="0"/>
              <a:t> </a:t>
            </a:r>
            <a:r>
              <a:rPr lang="en-US" sz="1600" b="0" dirty="0" err="1"/>
              <a:t>Insan</a:t>
            </a:r>
            <a:r>
              <a:rPr lang="en-US" sz="1600" b="0" dirty="0"/>
              <a:t> PLN </a:t>
            </a:r>
            <a:r>
              <a:rPr lang="en-US" sz="1600" b="0" dirty="0" err="1"/>
              <a:t>memiliki</a:t>
            </a:r>
            <a:r>
              <a:rPr lang="en-US" sz="1600" b="0" dirty="0"/>
              <a:t> </a:t>
            </a:r>
            <a:r>
              <a:rPr lang="en-US" sz="1600" b="0" dirty="0" err="1"/>
              <a:t>kepentingan</a:t>
            </a:r>
            <a:r>
              <a:rPr lang="en-US" sz="1600" b="0" dirty="0"/>
              <a:t>.</a:t>
            </a:r>
          </a:p>
          <a:p>
            <a:pPr marL="342900" indent="-342900">
              <a:spcBef>
                <a:spcPts val="0"/>
              </a:spcBef>
              <a:buAutoNum type="arabicPeriod"/>
            </a:pPr>
            <a:r>
              <a:rPr lang="en-US" sz="1600" b="0" dirty="0" err="1"/>
              <a:t>Mengaihkan</a:t>
            </a:r>
            <a:r>
              <a:rPr lang="en-US" sz="1600" b="0" dirty="0"/>
              <a:t> </a:t>
            </a:r>
            <a:r>
              <a:rPr lang="en-US" sz="1600" b="0" dirty="0" err="1"/>
              <a:t>tugas</a:t>
            </a:r>
            <a:r>
              <a:rPr lang="en-US" sz="1600" b="0" dirty="0"/>
              <a:t> dan </a:t>
            </a:r>
            <a:r>
              <a:rPr lang="en-US" sz="1600" b="0" dirty="0" err="1"/>
              <a:t>tanggung</a:t>
            </a:r>
            <a:r>
              <a:rPr lang="en-US" sz="1600" b="0" dirty="0"/>
              <a:t> </a:t>
            </a:r>
            <a:r>
              <a:rPr lang="en-US" sz="1600" b="0" dirty="0" err="1"/>
              <a:t>jawab</a:t>
            </a:r>
            <a:r>
              <a:rPr lang="en-US" sz="1600" b="0" dirty="0"/>
              <a:t> </a:t>
            </a:r>
            <a:r>
              <a:rPr lang="en-US" sz="1600" b="0" dirty="0" err="1"/>
              <a:t>Insan</a:t>
            </a:r>
            <a:r>
              <a:rPr lang="en-US" sz="1600" b="0" dirty="0"/>
              <a:t> PLN yang </a:t>
            </a:r>
            <a:r>
              <a:rPr lang="en-US" sz="1600" b="0" dirty="0" err="1"/>
              <a:t>bersangkutan</a:t>
            </a:r>
            <a:r>
              <a:rPr lang="en-US" sz="1600" b="0" dirty="0"/>
              <a:t>.</a:t>
            </a:r>
          </a:p>
          <a:p>
            <a:pPr marL="342900" indent="-342900">
              <a:spcBef>
                <a:spcPts val="0"/>
              </a:spcBef>
              <a:buAutoNum type="arabicPeriod"/>
            </a:pPr>
            <a:r>
              <a:rPr lang="en-US" sz="1600" b="0" dirty="0" err="1"/>
              <a:t>Membatasi</a:t>
            </a:r>
            <a:r>
              <a:rPr lang="en-US" sz="1600" b="0" dirty="0"/>
              <a:t> </a:t>
            </a:r>
            <a:r>
              <a:rPr lang="en-US" sz="1600" b="0" dirty="0" err="1"/>
              <a:t>akses</a:t>
            </a:r>
            <a:r>
              <a:rPr lang="en-US" sz="1600" b="0" dirty="0"/>
              <a:t> </a:t>
            </a:r>
            <a:r>
              <a:rPr lang="en-US" sz="1600" b="0" dirty="0" err="1"/>
              <a:t>Insan</a:t>
            </a:r>
            <a:r>
              <a:rPr lang="en-US" sz="1600" b="0" dirty="0"/>
              <a:t> PLN </a:t>
            </a:r>
            <a:r>
              <a:rPr lang="en-US" sz="1600" b="0" dirty="0" err="1"/>
              <a:t>atas</a:t>
            </a:r>
            <a:r>
              <a:rPr lang="en-US" sz="1600" b="0" dirty="0"/>
              <a:t> </a:t>
            </a:r>
            <a:r>
              <a:rPr lang="en-US" sz="1600" b="0" dirty="0" err="1"/>
              <a:t>informasi</a:t>
            </a:r>
            <a:r>
              <a:rPr lang="en-US" sz="1600" b="0" dirty="0"/>
              <a:t> </a:t>
            </a:r>
            <a:r>
              <a:rPr lang="en-US" sz="1600" b="0" dirty="0" err="1"/>
              <a:t>tertentu</a:t>
            </a:r>
            <a:r>
              <a:rPr lang="en-US" sz="1600" b="0" dirty="0"/>
              <a:t> </a:t>
            </a:r>
            <a:r>
              <a:rPr lang="en-US" sz="1600" b="0" dirty="0" err="1"/>
              <a:t>apabila</a:t>
            </a:r>
            <a:r>
              <a:rPr lang="en-US" sz="1600" b="0" dirty="0"/>
              <a:t> </a:t>
            </a:r>
            <a:r>
              <a:rPr lang="en-US" sz="1600" b="0" dirty="0" err="1"/>
              <a:t>Insan</a:t>
            </a:r>
            <a:r>
              <a:rPr lang="en-US" sz="1600" b="0" dirty="0"/>
              <a:t> PLN yang </a:t>
            </a:r>
            <a:r>
              <a:rPr lang="en-US" sz="1600" b="0" dirty="0" err="1"/>
              <a:t>bersangkutan</a:t>
            </a:r>
            <a:r>
              <a:rPr lang="en-US" sz="1600" b="0" dirty="0"/>
              <a:t> </a:t>
            </a:r>
            <a:r>
              <a:rPr lang="en-US" sz="1600" b="0" dirty="0" err="1"/>
              <a:t>memiliki</a:t>
            </a:r>
            <a:r>
              <a:rPr lang="en-US" sz="1600" b="0" dirty="0"/>
              <a:t> </a:t>
            </a:r>
            <a:r>
              <a:rPr lang="en-US" sz="1600" b="0" dirty="0" err="1"/>
              <a:t>kepentingan</a:t>
            </a:r>
            <a:r>
              <a:rPr lang="en-US" sz="1600" b="0" dirty="0"/>
              <a:t>.</a:t>
            </a:r>
          </a:p>
          <a:p>
            <a:pPr marL="342900" indent="-342900">
              <a:spcBef>
                <a:spcPts val="0"/>
              </a:spcBef>
              <a:buAutoNum type="arabicPeriod"/>
            </a:pPr>
            <a:r>
              <a:rPr lang="en-US" sz="1600" b="0" dirty="0" err="1"/>
              <a:t>Melakukan</a:t>
            </a:r>
            <a:r>
              <a:rPr lang="en-US" sz="1600" b="0" dirty="0"/>
              <a:t> mutase </a:t>
            </a:r>
            <a:r>
              <a:rPr lang="en-US" sz="1600" b="0" dirty="0" err="1"/>
              <a:t>Insan</a:t>
            </a:r>
            <a:r>
              <a:rPr lang="en-US" sz="1600" b="0" dirty="0"/>
              <a:t> PLN </a:t>
            </a:r>
            <a:r>
              <a:rPr lang="en-US" sz="1600" b="0" dirty="0" err="1"/>
              <a:t>ke</a:t>
            </a:r>
            <a:r>
              <a:rPr lang="en-US" sz="1600" b="0" dirty="0"/>
              <a:t> </a:t>
            </a:r>
            <a:r>
              <a:rPr lang="en-US" sz="1600" b="0" dirty="0" err="1"/>
              <a:t>jabatan</a:t>
            </a:r>
            <a:r>
              <a:rPr lang="en-US" sz="1600" b="0" dirty="0"/>
              <a:t> lain yang </a:t>
            </a:r>
            <a:r>
              <a:rPr lang="en-US" sz="1600" b="0" dirty="0" err="1"/>
              <a:t>tidak</a:t>
            </a:r>
            <a:r>
              <a:rPr lang="en-US" sz="1600" b="0" dirty="0"/>
              <a:t> </a:t>
            </a:r>
            <a:r>
              <a:rPr lang="en-US" sz="1600" b="0" dirty="0" err="1"/>
              <a:t>memiliki</a:t>
            </a:r>
            <a:r>
              <a:rPr lang="en-US" sz="1600" b="0" dirty="0"/>
              <a:t> </a:t>
            </a:r>
            <a:r>
              <a:rPr lang="en-US" sz="1600" b="0" dirty="0" err="1"/>
              <a:t>Konflik</a:t>
            </a:r>
            <a:r>
              <a:rPr lang="en-US" sz="1600" b="0" dirty="0"/>
              <a:t> </a:t>
            </a:r>
            <a:r>
              <a:rPr lang="en-US" sz="1600" b="0" dirty="0" err="1"/>
              <a:t>Kepentingan</a:t>
            </a:r>
            <a:r>
              <a:rPr lang="en-US" sz="1600" b="0" dirty="0"/>
              <a:t>.</a:t>
            </a:r>
            <a:endParaRPr lang="en-ID" sz="1600" b="0" dirty="0"/>
          </a:p>
        </p:txBody>
      </p:sp>
      <p:sp>
        <p:nvSpPr>
          <p:cNvPr id="4" name="TextBox 3">
            <a:extLst>
              <a:ext uri="{FF2B5EF4-FFF2-40B4-BE49-F238E27FC236}">
                <a16:creationId xmlns:a16="http://schemas.microsoft.com/office/drawing/2014/main" id="{999F9F93-F271-9E17-D643-CAF886EA6436}"/>
              </a:ext>
            </a:extLst>
          </p:cNvPr>
          <p:cNvSpPr txBox="1"/>
          <p:nvPr/>
        </p:nvSpPr>
        <p:spPr>
          <a:xfrm>
            <a:off x="5311643" y="1811444"/>
            <a:ext cx="588930" cy="553998"/>
          </a:xfrm>
          <a:prstGeom prst="rect">
            <a:avLst/>
          </a:prstGeom>
        </p:spPr>
        <p:txBody>
          <a:bodyPr wrap="square" rtlCol="0">
            <a:spAutoFit/>
          </a:bodyPr>
          <a:lstStyle/>
          <a:p>
            <a:r>
              <a:rPr lang="en-US" sz="3000" b="1" dirty="0">
                <a:latin typeface="Myriad Pro" charset="0"/>
                <a:ea typeface="Myriad Pro" charset="0"/>
                <a:cs typeface="Myriad Pro" charset="0"/>
              </a:rPr>
              <a:t>1.</a:t>
            </a:r>
            <a:endParaRPr lang="en-ID" sz="3000" b="1" dirty="0">
              <a:latin typeface="Myriad Pro" charset="0"/>
              <a:ea typeface="Myriad Pro" charset="0"/>
              <a:cs typeface="Myriad Pro" charset="0"/>
            </a:endParaRPr>
          </a:p>
        </p:txBody>
      </p:sp>
      <p:sp>
        <p:nvSpPr>
          <p:cNvPr id="5" name="TextBox 4">
            <a:extLst>
              <a:ext uri="{FF2B5EF4-FFF2-40B4-BE49-F238E27FC236}">
                <a16:creationId xmlns:a16="http://schemas.microsoft.com/office/drawing/2014/main" id="{101678C7-6545-C670-1AA8-AC996008EAA2}"/>
              </a:ext>
            </a:extLst>
          </p:cNvPr>
          <p:cNvSpPr txBox="1"/>
          <p:nvPr/>
        </p:nvSpPr>
        <p:spPr>
          <a:xfrm>
            <a:off x="7242152" y="1839100"/>
            <a:ext cx="588930" cy="553998"/>
          </a:xfrm>
          <a:prstGeom prst="rect">
            <a:avLst/>
          </a:prstGeom>
        </p:spPr>
        <p:txBody>
          <a:bodyPr wrap="square" rtlCol="0">
            <a:spAutoFit/>
          </a:bodyPr>
          <a:lstStyle/>
          <a:p>
            <a:r>
              <a:rPr lang="en-US" sz="3000" b="1" dirty="0">
                <a:latin typeface="Myriad Pro" charset="0"/>
                <a:ea typeface="Myriad Pro" charset="0"/>
                <a:cs typeface="Myriad Pro" charset="0"/>
              </a:rPr>
              <a:t>2.</a:t>
            </a:r>
            <a:endParaRPr lang="en-ID" sz="3000" b="1" dirty="0">
              <a:latin typeface="Myriad Pro" charset="0"/>
              <a:ea typeface="Myriad Pro" charset="0"/>
              <a:cs typeface="Myriad Pro" charset="0"/>
            </a:endParaRPr>
          </a:p>
        </p:txBody>
      </p:sp>
      <p:sp>
        <p:nvSpPr>
          <p:cNvPr id="6" name="TextBox 5">
            <a:extLst>
              <a:ext uri="{FF2B5EF4-FFF2-40B4-BE49-F238E27FC236}">
                <a16:creationId xmlns:a16="http://schemas.microsoft.com/office/drawing/2014/main" id="{0E0E4DC7-DF41-E3A9-8C54-CC46930E17C3}"/>
              </a:ext>
            </a:extLst>
          </p:cNvPr>
          <p:cNvSpPr txBox="1"/>
          <p:nvPr/>
        </p:nvSpPr>
        <p:spPr>
          <a:xfrm>
            <a:off x="9273746" y="1845317"/>
            <a:ext cx="588930" cy="553998"/>
          </a:xfrm>
          <a:prstGeom prst="rect">
            <a:avLst/>
          </a:prstGeom>
        </p:spPr>
        <p:txBody>
          <a:bodyPr wrap="square" rtlCol="0">
            <a:spAutoFit/>
          </a:bodyPr>
          <a:lstStyle/>
          <a:p>
            <a:r>
              <a:rPr lang="en-US" sz="3000" b="1" dirty="0">
                <a:latin typeface="Myriad Pro" charset="0"/>
                <a:ea typeface="Myriad Pro" charset="0"/>
                <a:cs typeface="Myriad Pro" charset="0"/>
              </a:rPr>
              <a:t>3.</a:t>
            </a:r>
            <a:endParaRPr lang="en-ID" sz="3000" b="1" dirty="0">
              <a:latin typeface="Myriad Pro" charset="0"/>
              <a:ea typeface="Myriad Pro" charset="0"/>
              <a:cs typeface="Myriad Pro" charset="0"/>
            </a:endParaRPr>
          </a:p>
        </p:txBody>
      </p:sp>
      <p:sp>
        <p:nvSpPr>
          <p:cNvPr id="8" name="TextBox 7">
            <a:extLst>
              <a:ext uri="{FF2B5EF4-FFF2-40B4-BE49-F238E27FC236}">
                <a16:creationId xmlns:a16="http://schemas.microsoft.com/office/drawing/2014/main" id="{C3F67C1B-FBE9-4CCE-0C09-B7E97AA35BAD}"/>
              </a:ext>
            </a:extLst>
          </p:cNvPr>
          <p:cNvSpPr txBox="1"/>
          <p:nvPr/>
        </p:nvSpPr>
        <p:spPr>
          <a:xfrm>
            <a:off x="5329777" y="3894040"/>
            <a:ext cx="588930" cy="553998"/>
          </a:xfrm>
          <a:prstGeom prst="rect">
            <a:avLst/>
          </a:prstGeom>
        </p:spPr>
        <p:txBody>
          <a:bodyPr wrap="square" rtlCol="0">
            <a:spAutoFit/>
          </a:bodyPr>
          <a:lstStyle/>
          <a:p>
            <a:r>
              <a:rPr lang="en-US" sz="3000" b="1" dirty="0">
                <a:latin typeface="Myriad Pro" charset="0"/>
                <a:ea typeface="Myriad Pro" charset="0"/>
                <a:cs typeface="Myriad Pro" charset="0"/>
              </a:rPr>
              <a:t>4.</a:t>
            </a:r>
            <a:endParaRPr lang="en-ID" sz="3000" b="1" dirty="0">
              <a:latin typeface="Myriad Pro" charset="0"/>
              <a:ea typeface="Myriad Pro" charset="0"/>
              <a:cs typeface="Myriad Pro" charset="0"/>
            </a:endParaRPr>
          </a:p>
        </p:txBody>
      </p:sp>
      <p:sp>
        <p:nvSpPr>
          <p:cNvPr id="10" name="Text Placeholder 3">
            <a:extLst>
              <a:ext uri="{FF2B5EF4-FFF2-40B4-BE49-F238E27FC236}">
                <a16:creationId xmlns:a16="http://schemas.microsoft.com/office/drawing/2014/main" id="{FFC702A9-D239-B3EC-2F1C-1E4EFFE1031B}"/>
              </a:ext>
            </a:extLst>
          </p:cNvPr>
          <p:cNvSpPr txBox="1">
            <a:spLocks/>
          </p:cNvSpPr>
          <p:nvPr/>
        </p:nvSpPr>
        <p:spPr>
          <a:xfrm>
            <a:off x="5341139" y="1245296"/>
            <a:ext cx="6086582" cy="480282"/>
          </a:xfrm>
          <a:prstGeom prst="rect">
            <a:avLst/>
          </a:prstGeom>
        </p:spPr>
        <p:txBody>
          <a:bodyPr/>
          <a:lstStyle>
            <a:lvl1pPr marL="0" indent="0" algn="l" defTabSz="1079922" rtl="0" eaLnBrk="1" latinLnBrk="0" hangingPunct="1">
              <a:lnSpc>
                <a:spcPct val="90000"/>
              </a:lnSpc>
              <a:spcBef>
                <a:spcPts val="1181"/>
              </a:spcBef>
              <a:buFont typeface="Arial" panose="020B0604020202020204" pitchFamily="34" charset="0"/>
              <a:buNone/>
              <a:defRPr sz="2667" b="1" kern="1200">
                <a:solidFill>
                  <a:schemeClr val="tx1"/>
                </a:solidFill>
                <a:latin typeface="Myriad Pro" charset="0"/>
                <a:ea typeface="Myriad Pro" charset="0"/>
                <a:cs typeface="Myriad Pro" charset="0"/>
              </a:defRPr>
            </a:lvl1pPr>
            <a:lvl2pPr marL="539961" indent="0" algn="l" defTabSz="1079922" rtl="0" eaLnBrk="1" latinLnBrk="0" hangingPunct="1">
              <a:lnSpc>
                <a:spcPct val="90000"/>
              </a:lnSpc>
              <a:spcBef>
                <a:spcPts val="591"/>
              </a:spcBef>
              <a:buFont typeface="Arial" panose="020B0604020202020204" pitchFamily="34" charset="0"/>
              <a:buNone/>
              <a:defRPr sz="2133" kern="1200" baseline="0">
                <a:solidFill>
                  <a:schemeClr val="tx1"/>
                </a:solidFill>
                <a:latin typeface="Myriad Pro" charset="0"/>
                <a:ea typeface="Myriad Pro" charset="0"/>
                <a:cs typeface="Myriad Pro" charset="0"/>
              </a:defRPr>
            </a:lvl2pPr>
            <a:lvl3pPr marL="1349902" indent="-269980" algn="l" defTabSz="1079922" rtl="0" eaLnBrk="1" latinLnBrk="0" hangingPunct="1">
              <a:lnSpc>
                <a:spcPct val="90000"/>
              </a:lnSpc>
              <a:spcBef>
                <a:spcPts val="591"/>
              </a:spcBef>
              <a:buFont typeface="Arial" panose="020B0604020202020204" pitchFamily="34" charset="0"/>
              <a:buChar char="•"/>
              <a:defRPr sz="2361" kern="1200">
                <a:solidFill>
                  <a:schemeClr val="tx1"/>
                </a:solidFill>
                <a:latin typeface="+mn-lt"/>
                <a:ea typeface="+mn-ea"/>
                <a:cs typeface="+mn-cs"/>
              </a:defRPr>
            </a:lvl3pPr>
            <a:lvl4pPr marL="1889863" indent="-269980" algn="l" defTabSz="1079922" rtl="0" eaLnBrk="1" latinLnBrk="0" hangingPunct="1">
              <a:lnSpc>
                <a:spcPct val="150000"/>
              </a:lnSpc>
              <a:spcBef>
                <a:spcPts val="591"/>
              </a:spcBef>
              <a:buFont typeface="Wingdings" charset="2"/>
              <a:buChar char="ü"/>
              <a:defRPr sz="1600" kern="1200" baseline="0">
                <a:solidFill>
                  <a:schemeClr val="tx1"/>
                </a:solidFill>
                <a:latin typeface="Myriad Pro" charset="0"/>
                <a:ea typeface="Myriad Pro" charset="0"/>
                <a:cs typeface="Myriad Pro" charset="0"/>
              </a:defRPr>
            </a:lvl4pPr>
            <a:lvl5pPr marL="2429825"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5pPr>
            <a:lvl6pPr marL="296978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6pPr>
            <a:lvl7pPr marL="3509746"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7pPr>
            <a:lvl8pPr marL="4049707"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8pPr>
            <a:lvl9pPr marL="4589668" indent="-269980" algn="l" defTabSz="1079922" rtl="0" eaLnBrk="1" latinLnBrk="0" hangingPunct="1">
              <a:lnSpc>
                <a:spcPct val="90000"/>
              </a:lnSpc>
              <a:spcBef>
                <a:spcPts val="591"/>
              </a:spcBef>
              <a:buFont typeface="Arial" panose="020B0604020202020204" pitchFamily="34" charset="0"/>
              <a:buChar char="•"/>
              <a:defRPr sz="2125" kern="1200">
                <a:solidFill>
                  <a:schemeClr val="tx1"/>
                </a:solidFill>
                <a:latin typeface="+mn-lt"/>
                <a:ea typeface="+mn-ea"/>
                <a:cs typeface="+mn-cs"/>
              </a:defRPr>
            </a:lvl9pPr>
          </a:lstStyle>
          <a:p>
            <a:r>
              <a:rPr lang="en-US" sz="2400" dirty="0"/>
              <a:t>TATA CARA PENANGANAN COI</a:t>
            </a:r>
            <a:endParaRPr lang="en-ID" sz="2400" dirty="0"/>
          </a:p>
        </p:txBody>
      </p:sp>
    </p:spTree>
    <p:extLst>
      <p:ext uri="{BB962C8B-B14F-4D97-AF65-F5344CB8AC3E}">
        <p14:creationId xmlns:p14="http://schemas.microsoft.com/office/powerpoint/2010/main" val="630545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46E7C-62F0-864B-9E46-E04223E7109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236D258-0DE3-B34C-964F-0568916C47FA}"/>
              </a:ext>
            </a:extLst>
          </p:cNvPr>
          <p:cNvSpPr>
            <a:spLocks noGrp="1"/>
          </p:cNvSpPr>
          <p:nvPr>
            <p:ph type="body" sz="quarter" idx="12"/>
          </p:nvPr>
        </p:nvSpPr>
        <p:spPr/>
        <p:txBody>
          <a:bodyPr/>
          <a:lstStyle/>
          <a:p>
            <a:endParaRPr lang="en-US"/>
          </a:p>
        </p:txBody>
      </p:sp>
      <p:pic>
        <p:nvPicPr>
          <p:cNvPr id="6" name="Picture 5">
            <a:extLst>
              <a:ext uri="{FF2B5EF4-FFF2-40B4-BE49-F238E27FC236}">
                <a16:creationId xmlns:a16="http://schemas.microsoft.com/office/drawing/2014/main" id="{41C064A3-FED0-9545-AA16-76704D4EB498}"/>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744CCCFF-35C3-1D41-AB8F-55F283575C79}"/>
              </a:ext>
            </a:extLst>
          </p:cNvPr>
          <p:cNvSpPr txBox="1"/>
          <p:nvPr/>
        </p:nvSpPr>
        <p:spPr>
          <a:xfrm>
            <a:off x="873671" y="2200947"/>
            <a:ext cx="5030418" cy="461665"/>
          </a:xfrm>
          <a:prstGeom prst="rect">
            <a:avLst/>
          </a:prstGeom>
        </p:spPr>
        <p:txBody>
          <a:bodyPr wrap="square" rtlCol="0">
            <a:spAutoFit/>
          </a:bodyPr>
          <a:lstStyle/>
          <a:p>
            <a:r>
              <a:rPr lang="en-US" sz="1200" b="1" dirty="0">
                <a:solidFill>
                  <a:srgbClr val="176385"/>
                </a:solidFill>
                <a:latin typeface="Myriad Pro" charset="0"/>
                <a:ea typeface="Myriad Pro" charset="0"/>
                <a:cs typeface="Myriad Pro" charset="0"/>
              </a:rPr>
              <a:t>1. Karena </a:t>
            </a:r>
            <a:r>
              <a:rPr lang="en-US" sz="1200" b="1" dirty="0" err="1">
                <a:solidFill>
                  <a:srgbClr val="176385"/>
                </a:solidFill>
                <a:latin typeface="Myriad Pro" charset="0"/>
                <a:ea typeface="Myriad Pro" charset="0"/>
                <a:cs typeface="Myriad Pro" charset="0"/>
              </a:rPr>
              <a:t>hubungan</a:t>
            </a:r>
            <a:r>
              <a:rPr lang="en-US" sz="1200" b="1" dirty="0">
                <a:solidFill>
                  <a:srgbClr val="176385"/>
                </a:solidFill>
                <a:latin typeface="Myriad Pro" charset="0"/>
                <a:ea typeface="Myriad Pro" charset="0"/>
                <a:cs typeface="Myriad Pro" charset="0"/>
              </a:rPr>
              <a:t> </a:t>
            </a:r>
            <a:r>
              <a:rPr lang="en-US" sz="1200" b="1" dirty="0" err="1">
                <a:solidFill>
                  <a:srgbClr val="176385"/>
                </a:solidFill>
                <a:latin typeface="Myriad Pro" charset="0"/>
                <a:ea typeface="Myriad Pro" charset="0"/>
                <a:cs typeface="Myriad Pro" charset="0"/>
              </a:rPr>
              <a:t>keluarga</a:t>
            </a:r>
            <a:r>
              <a:rPr lang="en-US" sz="1200" b="1" dirty="0">
                <a:solidFill>
                  <a:srgbClr val="176385"/>
                </a:solidFill>
                <a:latin typeface="Myriad Pro" charset="0"/>
                <a:ea typeface="Myriad Pro" charset="0"/>
                <a:cs typeface="Myriad Pro" charset="0"/>
              </a:rPr>
              <a:t> </a:t>
            </a:r>
            <a:r>
              <a:rPr lang="en-US" sz="1200" b="1" dirty="0" err="1">
                <a:solidFill>
                  <a:srgbClr val="176385"/>
                </a:solidFill>
                <a:latin typeface="Myriad Pro" charset="0"/>
                <a:ea typeface="Myriad Pro" charset="0"/>
                <a:cs typeface="Myriad Pro" charset="0"/>
              </a:rPr>
              <a:t>sepanjang</a:t>
            </a:r>
            <a:r>
              <a:rPr lang="en-US" sz="1200" b="1" dirty="0">
                <a:solidFill>
                  <a:srgbClr val="176385"/>
                </a:solidFill>
                <a:latin typeface="Myriad Pro" charset="0"/>
                <a:ea typeface="Myriad Pro" charset="0"/>
                <a:cs typeface="Myriad Pro" charset="0"/>
              </a:rPr>
              <a:t> </a:t>
            </a:r>
            <a:r>
              <a:rPr lang="en-US" sz="1200" b="1" dirty="0" err="1">
                <a:solidFill>
                  <a:srgbClr val="176385"/>
                </a:solidFill>
                <a:latin typeface="Myriad Pro" charset="0"/>
                <a:ea typeface="Myriad Pro" charset="0"/>
                <a:cs typeface="Myriad Pro" charset="0"/>
              </a:rPr>
              <a:t>tidak</a:t>
            </a:r>
            <a:r>
              <a:rPr lang="en-US" sz="1200" b="1" dirty="0">
                <a:solidFill>
                  <a:srgbClr val="176385"/>
                </a:solidFill>
                <a:latin typeface="Myriad Pro" charset="0"/>
                <a:ea typeface="Myriad Pro" charset="0"/>
                <a:cs typeface="Myriad Pro" charset="0"/>
              </a:rPr>
              <a:t> </a:t>
            </a:r>
            <a:r>
              <a:rPr lang="en-US" sz="1200" b="1" dirty="0" err="1">
                <a:solidFill>
                  <a:srgbClr val="176385"/>
                </a:solidFill>
                <a:latin typeface="Myriad Pro" charset="0"/>
                <a:ea typeface="Myriad Pro" charset="0"/>
                <a:cs typeface="Myriad Pro" charset="0"/>
              </a:rPr>
              <a:t>memiliki</a:t>
            </a:r>
            <a:r>
              <a:rPr lang="en-US" sz="1200" b="1" dirty="0">
                <a:solidFill>
                  <a:srgbClr val="176385"/>
                </a:solidFill>
                <a:latin typeface="Myriad Pro" charset="0"/>
                <a:ea typeface="Myriad Pro" charset="0"/>
                <a:cs typeface="Myriad Pro" charset="0"/>
              </a:rPr>
              <a:t> </a:t>
            </a:r>
            <a:r>
              <a:rPr lang="en-US" sz="1200" b="1" dirty="0" err="1">
                <a:solidFill>
                  <a:srgbClr val="176385"/>
                </a:solidFill>
                <a:latin typeface="Myriad Pro" charset="0"/>
                <a:ea typeface="Myriad Pro" charset="0"/>
                <a:cs typeface="Myriad Pro" charset="0"/>
              </a:rPr>
              <a:t>konflik</a:t>
            </a:r>
            <a:r>
              <a:rPr lang="en-US" sz="1200" b="1" dirty="0">
                <a:solidFill>
                  <a:srgbClr val="176385"/>
                </a:solidFill>
                <a:latin typeface="Myriad Pro" charset="0"/>
                <a:ea typeface="Myriad Pro" charset="0"/>
                <a:cs typeface="Myriad Pro" charset="0"/>
              </a:rPr>
              <a:t> </a:t>
            </a:r>
            <a:r>
              <a:rPr lang="en-US" sz="1200" b="1" dirty="0" err="1">
                <a:solidFill>
                  <a:srgbClr val="176385"/>
                </a:solidFill>
                <a:latin typeface="Myriad Pro" charset="0"/>
                <a:ea typeface="Myriad Pro" charset="0"/>
                <a:cs typeface="Myriad Pro" charset="0"/>
              </a:rPr>
              <a:t>kepentingan</a:t>
            </a:r>
            <a:endParaRPr lang="en-US" sz="1200" b="1" dirty="0">
              <a:solidFill>
                <a:srgbClr val="176385"/>
              </a:solidFill>
              <a:latin typeface="Myriad Pro" charset="0"/>
              <a:ea typeface="Myriad Pro" charset="0"/>
              <a:cs typeface="Myriad Pro" charset="0"/>
            </a:endParaRPr>
          </a:p>
        </p:txBody>
      </p:sp>
      <p:sp>
        <p:nvSpPr>
          <p:cNvPr id="10" name="TextBox 9">
            <a:extLst>
              <a:ext uri="{FF2B5EF4-FFF2-40B4-BE49-F238E27FC236}">
                <a16:creationId xmlns:a16="http://schemas.microsoft.com/office/drawing/2014/main" id="{EA8E94C8-F356-EF4A-A351-EF634EE2DE12}"/>
              </a:ext>
            </a:extLst>
          </p:cNvPr>
          <p:cNvSpPr txBox="1"/>
          <p:nvPr/>
        </p:nvSpPr>
        <p:spPr>
          <a:xfrm>
            <a:off x="873671" y="2691762"/>
            <a:ext cx="5222329" cy="600164"/>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2. </a:t>
            </a:r>
            <a:r>
              <a:rPr lang="en-US" sz="1100" b="1" dirty="0" err="1">
                <a:solidFill>
                  <a:srgbClr val="176385"/>
                </a:solidFill>
                <a:latin typeface="Myriad Pro" charset="0"/>
                <a:ea typeface="Myriad Pro" charset="0"/>
                <a:cs typeface="Myriad Pro" charset="0"/>
              </a:rPr>
              <a:t>Penyelenggaraan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pernikahan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kelahiran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aqiqah</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baptis</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khitanan</a:t>
            </a:r>
            <a:r>
              <a:rPr lang="en-US" sz="1100" b="1" dirty="0">
                <a:solidFill>
                  <a:srgbClr val="176385"/>
                </a:solidFill>
                <a:latin typeface="Myriad Pro" charset="0"/>
                <a:ea typeface="Myriad Pro" charset="0"/>
                <a:cs typeface="Myriad Pro" charset="0"/>
              </a:rPr>
              <a:t>, dan </a:t>
            </a:r>
            <a:r>
              <a:rPr lang="en-US" sz="1100" b="1" dirty="0" err="1">
                <a:solidFill>
                  <a:srgbClr val="176385"/>
                </a:solidFill>
                <a:latin typeface="Myriad Pro" charset="0"/>
                <a:ea typeface="Myriad Pro" charset="0"/>
                <a:cs typeface="Myriad Pro" charset="0"/>
              </a:rPr>
              <a:t>potong</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gigi</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atau</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upacara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adat</a:t>
            </a:r>
            <a:r>
              <a:rPr lang="en-US" sz="1100" b="1" dirty="0">
                <a:solidFill>
                  <a:srgbClr val="176385"/>
                </a:solidFill>
                <a:latin typeface="Myriad Pro" charset="0"/>
                <a:ea typeface="Myriad Pro" charset="0"/>
                <a:cs typeface="Myriad Pro" charset="0"/>
              </a:rPr>
              <a:t>/agama </a:t>
            </a:r>
            <a:r>
              <a:rPr lang="en-US" sz="1100" b="1" dirty="0" err="1">
                <a:solidFill>
                  <a:srgbClr val="176385"/>
                </a:solidFill>
                <a:latin typeface="Myriad Pro" charset="0"/>
                <a:ea typeface="Myriad Pro" charset="0"/>
                <a:cs typeface="Myriad Pro" charset="0"/>
              </a:rPr>
              <a:t>lainnya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dengan</a:t>
            </a:r>
            <a:r>
              <a:rPr lang="en-US" sz="1100" b="1" dirty="0">
                <a:solidFill>
                  <a:srgbClr val="176385"/>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batasan</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nilai</a:t>
            </a:r>
            <a:r>
              <a:rPr lang="en-US" sz="1100" b="1" dirty="0">
                <a:solidFill>
                  <a:srgbClr val="C00000"/>
                </a:solidFill>
                <a:latin typeface="Myriad Pro" charset="0"/>
                <a:ea typeface="Myriad Pro" charset="0"/>
                <a:cs typeface="Myriad Pro" charset="0"/>
              </a:rPr>
              <a:t> per </a:t>
            </a:r>
            <a:r>
              <a:rPr lang="en-US" sz="1100" b="1" dirty="0" err="1">
                <a:solidFill>
                  <a:srgbClr val="C00000"/>
                </a:solidFill>
                <a:latin typeface="Myriad Pro" charset="0"/>
                <a:ea typeface="Myriad Pro" charset="0"/>
                <a:cs typeface="Myriad Pro" charset="0"/>
              </a:rPr>
              <a:t>pemberian</a:t>
            </a:r>
            <a:r>
              <a:rPr lang="en-US" sz="1100" b="1" dirty="0">
                <a:solidFill>
                  <a:srgbClr val="C00000"/>
                </a:solidFill>
                <a:latin typeface="Myriad Pro" charset="0"/>
                <a:ea typeface="Myriad Pro" charset="0"/>
                <a:cs typeface="Myriad Pro" charset="0"/>
              </a:rPr>
              <a:t> Rp1.000.000,-</a:t>
            </a:r>
          </a:p>
        </p:txBody>
      </p:sp>
      <p:sp>
        <p:nvSpPr>
          <p:cNvPr id="11" name="TextBox 10">
            <a:extLst>
              <a:ext uri="{FF2B5EF4-FFF2-40B4-BE49-F238E27FC236}">
                <a16:creationId xmlns:a16="http://schemas.microsoft.com/office/drawing/2014/main" id="{15B67DB6-426C-4646-A616-56670B7F85A0}"/>
              </a:ext>
            </a:extLst>
          </p:cNvPr>
          <p:cNvSpPr txBox="1"/>
          <p:nvPr/>
        </p:nvSpPr>
        <p:spPr>
          <a:xfrm>
            <a:off x="873669" y="3330036"/>
            <a:ext cx="5222328" cy="430887"/>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3. </a:t>
            </a:r>
            <a:r>
              <a:rPr lang="en-US" sz="1100" b="1" dirty="0" err="1">
                <a:solidFill>
                  <a:srgbClr val="176385"/>
                </a:solidFill>
                <a:latin typeface="Myriad Pro" charset="0"/>
                <a:ea typeface="Myriad Pro" charset="0"/>
                <a:cs typeface="Myriad Pro" charset="0"/>
              </a:rPr>
              <a:t>Penerimaan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terkait</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musibah</a:t>
            </a:r>
            <a:r>
              <a:rPr lang="en-US" sz="1100" b="1" dirty="0">
                <a:solidFill>
                  <a:srgbClr val="176385"/>
                </a:solidFill>
                <a:latin typeface="Myriad Pro" charset="0"/>
                <a:ea typeface="Myriad Pro" charset="0"/>
                <a:cs typeface="Myriad Pro" charset="0"/>
              </a:rPr>
              <a:t>/</a:t>
            </a:r>
            <a:r>
              <a:rPr lang="en-US" sz="1100" b="1" dirty="0" err="1">
                <a:solidFill>
                  <a:srgbClr val="176385"/>
                </a:solidFill>
                <a:latin typeface="Myriad Pro" charset="0"/>
                <a:ea typeface="Myriad Pro" charset="0"/>
                <a:cs typeface="Myriad Pro" charset="0"/>
              </a:rPr>
              <a:t>bencana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sepanjang</a:t>
            </a:r>
            <a:r>
              <a:rPr lang="en-US" sz="1100" b="1" dirty="0">
                <a:solidFill>
                  <a:srgbClr val="176385"/>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tidak</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ada</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konflik</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kepentingan</a:t>
            </a:r>
            <a:r>
              <a:rPr lang="en-US" sz="1100" b="1" dirty="0">
                <a:solidFill>
                  <a:srgbClr val="C00000"/>
                </a:solidFill>
                <a:latin typeface="Myriad Pro" charset="0"/>
                <a:ea typeface="Myriad Pro" charset="0"/>
                <a:cs typeface="Myriad Pro" charset="0"/>
              </a:rPr>
              <a:t> dan </a:t>
            </a:r>
            <a:r>
              <a:rPr lang="en-US" sz="1100" b="1" dirty="0" err="1">
                <a:solidFill>
                  <a:srgbClr val="C00000"/>
                </a:solidFill>
                <a:latin typeface="Myriad Pro" charset="0"/>
                <a:ea typeface="Myriad Pro" charset="0"/>
                <a:cs typeface="Myriad Pro" charset="0"/>
              </a:rPr>
              <a:t>memenuhi</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kewajaran</a:t>
            </a:r>
            <a:r>
              <a:rPr lang="en-US" sz="1100" b="1" dirty="0">
                <a:solidFill>
                  <a:srgbClr val="C00000"/>
                </a:solidFill>
                <a:latin typeface="Myriad Pro" charset="0"/>
                <a:ea typeface="Myriad Pro" charset="0"/>
                <a:cs typeface="Myriad Pro" charset="0"/>
              </a:rPr>
              <a:t>/</a:t>
            </a:r>
            <a:r>
              <a:rPr lang="en-US" sz="1100" b="1" dirty="0" err="1">
                <a:solidFill>
                  <a:srgbClr val="C00000"/>
                </a:solidFill>
                <a:latin typeface="Myriad Pro" charset="0"/>
                <a:ea typeface="Myriad Pro" charset="0"/>
                <a:cs typeface="Myriad Pro" charset="0"/>
              </a:rPr>
              <a:t>kepatutan</a:t>
            </a:r>
            <a:endParaRPr lang="en-US" sz="1100" b="1" dirty="0">
              <a:solidFill>
                <a:srgbClr val="C00000"/>
              </a:solidFill>
              <a:latin typeface="Myriad Pro" charset="0"/>
              <a:ea typeface="Myriad Pro" charset="0"/>
              <a:cs typeface="Myriad Pro" charset="0"/>
            </a:endParaRPr>
          </a:p>
        </p:txBody>
      </p:sp>
      <p:sp>
        <p:nvSpPr>
          <p:cNvPr id="12" name="TextBox 11">
            <a:extLst>
              <a:ext uri="{FF2B5EF4-FFF2-40B4-BE49-F238E27FC236}">
                <a16:creationId xmlns:a16="http://schemas.microsoft.com/office/drawing/2014/main" id="{907FB8D3-6149-CE41-906C-249A5DD261E6}"/>
              </a:ext>
            </a:extLst>
          </p:cNvPr>
          <p:cNvSpPr txBox="1"/>
          <p:nvPr/>
        </p:nvSpPr>
        <p:spPr>
          <a:xfrm>
            <a:off x="873668" y="3774329"/>
            <a:ext cx="5222328" cy="600164"/>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4. </a:t>
            </a:r>
            <a:r>
              <a:rPr lang="en-US" sz="1100" b="1" dirty="0" err="1">
                <a:solidFill>
                  <a:srgbClr val="176385"/>
                </a:solidFill>
                <a:latin typeface="Myriad Pro" charset="0"/>
                <a:ea typeface="Myriad Pro" charset="0"/>
                <a:cs typeface="Myriad Pro" charset="0"/>
              </a:rPr>
              <a:t>Sesama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pegawai</a:t>
            </a:r>
            <a:r>
              <a:rPr lang="en-US" sz="1100" b="1" dirty="0">
                <a:solidFill>
                  <a:srgbClr val="176385"/>
                </a:solidFill>
                <a:latin typeface="Myriad Pro" charset="0"/>
                <a:ea typeface="Myriad Pro" charset="0"/>
                <a:cs typeface="Myriad Pro" charset="0"/>
              </a:rPr>
              <a:t> pada acara </a:t>
            </a:r>
            <a:r>
              <a:rPr lang="en-US" sz="1100" b="1" dirty="0" err="1">
                <a:solidFill>
                  <a:srgbClr val="176385"/>
                </a:solidFill>
                <a:latin typeface="Myriad Pro" charset="0"/>
                <a:ea typeface="Myriad Pro" charset="0"/>
                <a:cs typeface="Myriad Pro" charset="0"/>
              </a:rPr>
              <a:t>pisah</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sambut</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pensiun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promosi</a:t>
            </a:r>
            <a:r>
              <a:rPr lang="en-US" sz="1100" b="1" dirty="0">
                <a:solidFill>
                  <a:srgbClr val="176385"/>
                </a:solidFill>
                <a:latin typeface="Myriad Pro" charset="0"/>
                <a:ea typeface="Myriad Pro" charset="0"/>
                <a:cs typeface="Myriad Pro" charset="0"/>
              </a:rPr>
              <a:t>, dan </a:t>
            </a:r>
            <a:r>
              <a:rPr lang="en-US" sz="1100" b="1" dirty="0" err="1">
                <a:solidFill>
                  <a:srgbClr val="176385"/>
                </a:solidFill>
                <a:latin typeface="Myriad Pro" charset="0"/>
                <a:ea typeface="Myriad Pro" charset="0"/>
                <a:cs typeface="Myriad Pro" charset="0"/>
              </a:rPr>
              <a:t>ulang</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tahun</a:t>
            </a:r>
            <a:r>
              <a:rPr lang="en-US" sz="1100" b="1" dirty="0">
                <a:solidFill>
                  <a:srgbClr val="176385"/>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Tidak</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berbentuk</a:t>
            </a:r>
            <a:r>
              <a:rPr lang="en-US" sz="1100" b="1" dirty="0">
                <a:solidFill>
                  <a:srgbClr val="C00000"/>
                </a:solidFill>
                <a:latin typeface="Myriad Pro" charset="0"/>
                <a:ea typeface="Myriad Pro" charset="0"/>
                <a:cs typeface="Myriad Pro" charset="0"/>
              </a:rPr>
              <a:t> uang, paling </a:t>
            </a:r>
            <a:r>
              <a:rPr lang="en-US" sz="1100" b="1" dirty="0" err="1">
                <a:solidFill>
                  <a:srgbClr val="C00000"/>
                </a:solidFill>
                <a:latin typeface="Myriad Pro" charset="0"/>
                <a:ea typeface="Myriad Pro" charset="0"/>
                <a:cs typeface="Myriad Pro" charset="0"/>
              </a:rPr>
              <a:t>banyak</a:t>
            </a:r>
            <a:r>
              <a:rPr lang="en-US" sz="1100" b="1" dirty="0">
                <a:solidFill>
                  <a:srgbClr val="C00000"/>
                </a:solidFill>
                <a:latin typeface="Myriad Pro" charset="0"/>
                <a:ea typeface="Myriad Pro" charset="0"/>
                <a:cs typeface="Myriad Pro" charset="0"/>
              </a:rPr>
              <a:t> Rp300.000,-, </a:t>
            </a:r>
            <a:r>
              <a:rPr lang="en-US" sz="1100" b="1" dirty="0" err="1">
                <a:solidFill>
                  <a:srgbClr val="C00000"/>
                </a:solidFill>
                <a:latin typeface="Myriad Pro" charset="0"/>
                <a:ea typeface="Myriad Pro" charset="0"/>
                <a:cs typeface="Myriad Pro" charset="0"/>
              </a:rPr>
              <a:t>dengan</a:t>
            </a:r>
            <a:r>
              <a:rPr lang="en-US" sz="1100" b="1" dirty="0">
                <a:solidFill>
                  <a:srgbClr val="C00000"/>
                </a:solidFill>
                <a:latin typeface="Myriad Pro" charset="0"/>
                <a:ea typeface="Myriad Pro" charset="0"/>
                <a:cs typeface="Myriad Pro" charset="0"/>
              </a:rPr>
              <a:t> total </a:t>
            </a:r>
            <a:r>
              <a:rPr lang="en-US" sz="1100" b="1" dirty="0" err="1">
                <a:solidFill>
                  <a:srgbClr val="C00000"/>
                </a:solidFill>
                <a:latin typeface="Myriad Pro" charset="0"/>
                <a:ea typeface="Myriad Pro" charset="0"/>
                <a:cs typeface="Myriad Pro" charset="0"/>
              </a:rPr>
              <a:t>pemberian</a:t>
            </a:r>
            <a:r>
              <a:rPr lang="en-US" sz="1100" b="1" dirty="0">
                <a:solidFill>
                  <a:srgbClr val="C00000"/>
                </a:solidFill>
                <a:latin typeface="Myriad Pro" charset="0"/>
                <a:ea typeface="Myriad Pro" charset="0"/>
                <a:cs typeface="Myriad Pro" charset="0"/>
              </a:rPr>
              <a:t> Rp1.000.000 </a:t>
            </a:r>
            <a:r>
              <a:rPr lang="en-US" sz="1100" b="1" dirty="0" err="1">
                <a:solidFill>
                  <a:srgbClr val="C00000"/>
                </a:solidFill>
                <a:latin typeface="Myriad Pro" charset="0"/>
                <a:ea typeface="Myriad Pro" charset="0"/>
                <a:cs typeface="Myriad Pro" charset="0"/>
              </a:rPr>
              <a:t>dalam</a:t>
            </a:r>
            <a:r>
              <a:rPr lang="en-US" sz="1100" b="1" dirty="0">
                <a:solidFill>
                  <a:srgbClr val="C00000"/>
                </a:solidFill>
                <a:latin typeface="Myriad Pro" charset="0"/>
                <a:ea typeface="Myriad Pro" charset="0"/>
                <a:cs typeface="Myriad Pro" charset="0"/>
              </a:rPr>
              <a:t> 1 </a:t>
            </a:r>
            <a:r>
              <a:rPr lang="en-US" sz="1100" b="1" dirty="0" err="1">
                <a:solidFill>
                  <a:srgbClr val="C00000"/>
                </a:solidFill>
                <a:latin typeface="Myriad Pro" charset="0"/>
                <a:ea typeface="Myriad Pro" charset="0"/>
                <a:cs typeface="Myriad Pro" charset="0"/>
              </a:rPr>
              <a:t>tahun</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dari</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pemberi</a:t>
            </a:r>
            <a:r>
              <a:rPr lang="en-US" sz="1100" b="1" dirty="0">
                <a:solidFill>
                  <a:srgbClr val="C00000"/>
                </a:solidFill>
                <a:latin typeface="Myriad Pro" charset="0"/>
                <a:ea typeface="Myriad Pro" charset="0"/>
                <a:cs typeface="Myriad Pro" charset="0"/>
              </a:rPr>
              <a:t> yang </a:t>
            </a:r>
            <a:r>
              <a:rPr lang="en-US" sz="1100" b="1" dirty="0" err="1">
                <a:solidFill>
                  <a:srgbClr val="C00000"/>
                </a:solidFill>
                <a:latin typeface="Myriad Pro" charset="0"/>
                <a:ea typeface="Myriad Pro" charset="0"/>
                <a:cs typeface="Myriad Pro" charset="0"/>
              </a:rPr>
              <a:t>sama</a:t>
            </a:r>
            <a:endParaRPr lang="en-US" sz="1100" b="1" dirty="0">
              <a:solidFill>
                <a:srgbClr val="C00000"/>
              </a:solidFill>
              <a:latin typeface="Myriad Pro" charset="0"/>
              <a:ea typeface="Myriad Pro" charset="0"/>
              <a:cs typeface="Myriad Pro" charset="0"/>
            </a:endParaRPr>
          </a:p>
        </p:txBody>
      </p:sp>
      <p:sp>
        <p:nvSpPr>
          <p:cNvPr id="13" name="TextBox 12">
            <a:extLst>
              <a:ext uri="{FF2B5EF4-FFF2-40B4-BE49-F238E27FC236}">
                <a16:creationId xmlns:a16="http://schemas.microsoft.com/office/drawing/2014/main" id="{74285F4A-5420-0744-9D5A-974B56B48B43}"/>
              </a:ext>
            </a:extLst>
          </p:cNvPr>
          <p:cNvSpPr txBox="1"/>
          <p:nvPr/>
        </p:nvSpPr>
        <p:spPr>
          <a:xfrm>
            <a:off x="873668" y="4351915"/>
            <a:ext cx="5222328" cy="600164"/>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5. </a:t>
            </a:r>
            <a:r>
              <a:rPr lang="en-US" sz="1100" b="1" dirty="0" err="1">
                <a:solidFill>
                  <a:srgbClr val="176385"/>
                </a:solidFill>
                <a:latin typeface="Myriad Pro" charset="0"/>
                <a:ea typeface="Myriad Pro" charset="0"/>
                <a:cs typeface="Myriad Pro" charset="0"/>
              </a:rPr>
              <a:t>Sesama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rekan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kerja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pemberian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tidak</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dalam</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bentuk</a:t>
            </a:r>
            <a:r>
              <a:rPr lang="en-US" sz="1100" b="1" dirty="0">
                <a:solidFill>
                  <a:srgbClr val="176385"/>
                </a:solidFill>
                <a:latin typeface="Myriad Pro" charset="0"/>
                <a:ea typeface="Myriad Pro" charset="0"/>
                <a:cs typeface="Myriad Pro" charset="0"/>
              </a:rPr>
              <a:t> uang) paling </a:t>
            </a:r>
            <a:r>
              <a:rPr lang="en-US" sz="1100" b="1" dirty="0" err="1">
                <a:solidFill>
                  <a:srgbClr val="176385"/>
                </a:solidFill>
                <a:latin typeface="Myriad Pro" charset="0"/>
                <a:ea typeface="Myriad Pro" charset="0"/>
                <a:cs typeface="Myriad Pro" charset="0"/>
              </a:rPr>
              <a:t>banyak</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senilai</a:t>
            </a:r>
            <a:r>
              <a:rPr lang="en-US" sz="1100" b="1" dirty="0">
                <a:solidFill>
                  <a:srgbClr val="176385"/>
                </a:solidFill>
                <a:latin typeface="Myriad Pro" charset="0"/>
                <a:ea typeface="Myriad Pro" charset="0"/>
                <a:cs typeface="Myriad Pro" charset="0"/>
              </a:rPr>
              <a:t> </a:t>
            </a:r>
            <a:r>
              <a:rPr lang="en-US" sz="1100" b="1" dirty="0">
                <a:solidFill>
                  <a:srgbClr val="C00000"/>
                </a:solidFill>
                <a:latin typeface="Myriad Pro" charset="0"/>
                <a:ea typeface="Myriad Pro" charset="0"/>
                <a:cs typeface="Myriad Pro" charset="0"/>
              </a:rPr>
              <a:t>Rp200.000,- </a:t>
            </a:r>
            <a:r>
              <a:rPr lang="en-US" sz="1100" b="1" dirty="0" err="1">
                <a:solidFill>
                  <a:srgbClr val="C00000"/>
                </a:solidFill>
                <a:latin typeface="Myriad Pro" charset="0"/>
                <a:ea typeface="Myriad Pro" charset="0"/>
                <a:cs typeface="Myriad Pro" charset="0"/>
              </a:rPr>
              <a:t>dengan</a:t>
            </a:r>
            <a:r>
              <a:rPr lang="en-US" sz="1100" b="1" dirty="0">
                <a:solidFill>
                  <a:srgbClr val="C00000"/>
                </a:solidFill>
                <a:latin typeface="Myriad Pro" charset="0"/>
                <a:ea typeface="Myriad Pro" charset="0"/>
                <a:cs typeface="Myriad Pro" charset="0"/>
              </a:rPr>
              <a:t> total </a:t>
            </a:r>
            <a:r>
              <a:rPr lang="en-US" sz="1100" b="1" dirty="0" err="1">
                <a:solidFill>
                  <a:srgbClr val="C00000"/>
                </a:solidFill>
                <a:latin typeface="Myriad Pro" charset="0"/>
                <a:ea typeface="Myriad Pro" charset="0"/>
                <a:cs typeface="Myriad Pro" charset="0"/>
              </a:rPr>
              <a:t>pemberian</a:t>
            </a:r>
            <a:r>
              <a:rPr lang="en-US" sz="1100" b="1" dirty="0">
                <a:solidFill>
                  <a:srgbClr val="C00000"/>
                </a:solidFill>
                <a:latin typeface="Myriad Pro" charset="0"/>
                <a:ea typeface="Myriad Pro" charset="0"/>
                <a:cs typeface="Myriad Pro" charset="0"/>
              </a:rPr>
              <a:t> Rp1.000.000,- </a:t>
            </a:r>
            <a:r>
              <a:rPr lang="en-US" sz="1100" b="1" dirty="0" err="1">
                <a:solidFill>
                  <a:srgbClr val="C00000"/>
                </a:solidFill>
                <a:latin typeface="Myriad Pro" charset="0"/>
                <a:ea typeface="Myriad Pro" charset="0"/>
                <a:cs typeface="Myriad Pro" charset="0"/>
              </a:rPr>
              <a:t>selama</a:t>
            </a:r>
            <a:r>
              <a:rPr lang="en-US" sz="1100" b="1" dirty="0">
                <a:solidFill>
                  <a:srgbClr val="C00000"/>
                </a:solidFill>
                <a:latin typeface="Myriad Pro" charset="0"/>
                <a:ea typeface="Myriad Pro" charset="0"/>
                <a:cs typeface="Myriad Pro" charset="0"/>
              </a:rPr>
              <a:t> 1 </a:t>
            </a:r>
            <a:r>
              <a:rPr lang="en-US" sz="1100" b="1" dirty="0" err="1">
                <a:solidFill>
                  <a:srgbClr val="C00000"/>
                </a:solidFill>
                <a:latin typeface="Myriad Pro" charset="0"/>
                <a:ea typeface="Myriad Pro" charset="0"/>
                <a:cs typeface="Myriad Pro" charset="0"/>
              </a:rPr>
              <a:t>tahun</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dari</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pemberi</a:t>
            </a:r>
            <a:r>
              <a:rPr lang="en-US" sz="1100" b="1" dirty="0">
                <a:solidFill>
                  <a:srgbClr val="C00000"/>
                </a:solidFill>
                <a:latin typeface="Myriad Pro" charset="0"/>
                <a:ea typeface="Myriad Pro" charset="0"/>
                <a:cs typeface="Myriad Pro" charset="0"/>
              </a:rPr>
              <a:t> yang </a:t>
            </a:r>
            <a:r>
              <a:rPr lang="en-US" sz="1100" b="1" dirty="0" err="1">
                <a:solidFill>
                  <a:srgbClr val="C00000"/>
                </a:solidFill>
                <a:latin typeface="Myriad Pro" charset="0"/>
                <a:ea typeface="Myriad Pro" charset="0"/>
                <a:cs typeface="Myriad Pro" charset="0"/>
              </a:rPr>
              <a:t>sama</a:t>
            </a:r>
            <a:endParaRPr lang="en-US" sz="1100" b="1" dirty="0">
              <a:solidFill>
                <a:srgbClr val="C00000"/>
              </a:solidFill>
              <a:latin typeface="Myriad Pro" charset="0"/>
              <a:ea typeface="Myriad Pro" charset="0"/>
              <a:cs typeface="Myriad Pro" charset="0"/>
            </a:endParaRPr>
          </a:p>
        </p:txBody>
      </p:sp>
      <p:sp>
        <p:nvSpPr>
          <p:cNvPr id="14" name="TextBox 13">
            <a:extLst>
              <a:ext uri="{FF2B5EF4-FFF2-40B4-BE49-F238E27FC236}">
                <a16:creationId xmlns:a16="http://schemas.microsoft.com/office/drawing/2014/main" id="{212F5DDD-2096-8445-BC77-2CCAC1125168}"/>
              </a:ext>
            </a:extLst>
          </p:cNvPr>
          <p:cNvSpPr txBox="1"/>
          <p:nvPr/>
        </p:nvSpPr>
        <p:spPr>
          <a:xfrm>
            <a:off x="873667" y="4998936"/>
            <a:ext cx="4983101" cy="261610"/>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6. </a:t>
            </a:r>
            <a:r>
              <a:rPr lang="en-US" sz="1100" b="1" dirty="0" err="1">
                <a:solidFill>
                  <a:srgbClr val="176385"/>
                </a:solidFill>
                <a:latin typeface="Myriad Pro" charset="0"/>
                <a:ea typeface="Myriad Pro" charset="0"/>
                <a:cs typeface="Myriad Pro" charset="0"/>
              </a:rPr>
              <a:t>Hidangan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atau</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sajian</a:t>
            </a:r>
            <a:r>
              <a:rPr lang="en-US" sz="1100" b="1" dirty="0">
                <a:solidFill>
                  <a:srgbClr val="176385"/>
                </a:solidFill>
                <a:latin typeface="Myriad Pro" charset="0"/>
                <a:ea typeface="Myriad Pro" charset="0"/>
                <a:cs typeface="Myriad Pro" charset="0"/>
              </a:rPr>
              <a:t> yang </a:t>
            </a:r>
            <a:r>
              <a:rPr lang="en-US" sz="1100" b="1" dirty="0" err="1">
                <a:solidFill>
                  <a:srgbClr val="176385"/>
                </a:solidFill>
                <a:latin typeface="Myriad Pro" charset="0"/>
                <a:ea typeface="Myriad Pro" charset="0"/>
                <a:cs typeface="Myriad Pro" charset="0"/>
              </a:rPr>
              <a:t>berlaku</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secara</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umum</a:t>
            </a:r>
            <a:endParaRPr lang="en-US" sz="1100" b="1" dirty="0">
              <a:solidFill>
                <a:srgbClr val="C00000"/>
              </a:solidFill>
              <a:latin typeface="Myriad Pro" charset="0"/>
              <a:ea typeface="Myriad Pro" charset="0"/>
              <a:cs typeface="Myriad Pro" charset="0"/>
            </a:endParaRPr>
          </a:p>
        </p:txBody>
      </p:sp>
      <p:sp>
        <p:nvSpPr>
          <p:cNvPr id="15" name="TextBox 14">
            <a:extLst>
              <a:ext uri="{FF2B5EF4-FFF2-40B4-BE49-F238E27FC236}">
                <a16:creationId xmlns:a16="http://schemas.microsoft.com/office/drawing/2014/main" id="{2B0383B7-5CDE-FE49-BBA0-DA7EF265595E}"/>
              </a:ext>
            </a:extLst>
          </p:cNvPr>
          <p:cNvSpPr txBox="1"/>
          <p:nvPr/>
        </p:nvSpPr>
        <p:spPr>
          <a:xfrm>
            <a:off x="873667" y="5424962"/>
            <a:ext cx="4983101" cy="430887"/>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7. </a:t>
            </a:r>
            <a:r>
              <a:rPr lang="en-US" sz="1100" b="1" dirty="0" err="1">
                <a:solidFill>
                  <a:srgbClr val="176385"/>
                </a:solidFill>
                <a:latin typeface="Myriad Pro" charset="0"/>
                <a:ea typeface="Myriad Pro" charset="0"/>
                <a:cs typeface="Myriad Pro" charset="0"/>
              </a:rPr>
              <a:t>Prestasi</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akademis</a:t>
            </a:r>
            <a:r>
              <a:rPr lang="en-US" sz="1100" b="1" dirty="0">
                <a:solidFill>
                  <a:srgbClr val="176385"/>
                </a:solidFill>
                <a:latin typeface="Myriad Pro" charset="0"/>
                <a:ea typeface="Myriad Pro" charset="0"/>
                <a:cs typeface="Myriad Pro" charset="0"/>
              </a:rPr>
              <a:t>/non </a:t>
            </a:r>
            <a:r>
              <a:rPr lang="en-US" sz="1100" b="1" dirty="0" err="1">
                <a:solidFill>
                  <a:srgbClr val="176385"/>
                </a:solidFill>
                <a:latin typeface="Myriad Pro" charset="0"/>
                <a:ea typeface="Myriad Pro" charset="0"/>
                <a:cs typeface="Myriad Pro" charset="0"/>
              </a:rPr>
              <a:t>akademis</a:t>
            </a:r>
            <a:r>
              <a:rPr lang="en-US" sz="1100" b="1" dirty="0">
                <a:solidFill>
                  <a:srgbClr val="176385"/>
                </a:solidFill>
                <a:latin typeface="Myriad Pro" charset="0"/>
                <a:ea typeface="Myriad Pro" charset="0"/>
                <a:cs typeface="Myriad Pro" charset="0"/>
              </a:rPr>
              <a:t> yang </a:t>
            </a:r>
            <a:r>
              <a:rPr lang="en-US" sz="1100" b="1" dirty="0" err="1">
                <a:solidFill>
                  <a:srgbClr val="C00000"/>
                </a:solidFill>
                <a:latin typeface="Myriad Pro" charset="0"/>
                <a:ea typeface="Myriad Pro" charset="0"/>
                <a:cs typeface="Myriad Pro" charset="0"/>
              </a:rPr>
              <a:t>diikuti</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dengan</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biaya</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sendiri</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seperti</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kejuaraan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perlombaan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kompetisi</a:t>
            </a:r>
            <a:r>
              <a:rPr lang="en-US" sz="1100" b="1" dirty="0">
                <a:solidFill>
                  <a:srgbClr val="176385"/>
                </a:solidFill>
                <a:latin typeface="Myriad Pro" charset="0"/>
                <a:ea typeface="Myriad Pro" charset="0"/>
                <a:cs typeface="Myriad Pro" charset="0"/>
              </a:rPr>
              <a:t> yang </a:t>
            </a:r>
            <a:r>
              <a:rPr lang="en-US" sz="1100" b="1" dirty="0" err="1">
                <a:solidFill>
                  <a:srgbClr val="176385"/>
                </a:solidFill>
                <a:latin typeface="Myriad Pro" charset="0"/>
                <a:ea typeface="Myriad Pro" charset="0"/>
                <a:cs typeface="Myriad Pro" charset="0"/>
              </a:rPr>
              <a:t>tidak</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terkait</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dengan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kedinasan</a:t>
            </a:r>
            <a:r>
              <a:rPr lang="en-US" sz="1100" b="1" dirty="0">
                <a:solidFill>
                  <a:srgbClr val="176385"/>
                </a:solidFill>
                <a:latin typeface="Myriad Pro" charset="0"/>
                <a:ea typeface="Myriad Pro" charset="0"/>
                <a:cs typeface="Myriad Pro" charset="0"/>
              </a:rPr>
              <a:t>.</a:t>
            </a:r>
            <a:endParaRPr lang="en-US" sz="1100" b="1" dirty="0">
              <a:solidFill>
                <a:srgbClr val="C00000"/>
              </a:solidFill>
              <a:latin typeface="Myriad Pro" charset="0"/>
              <a:ea typeface="Myriad Pro" charset="0"/>
              <a:cs typeface="Myriad Pro" charset="0"/>
            </a:endParaRPr>
          </a:p>
        </p:txBody>
      </p:sp>
      <p:sp>
        <p:nvSpPr>
          <p:cNvPr id="16" name="TextBox 15">
            <a:extLst>
              <a:ext uri="{FF2B5EF4-FFF2-40B4-BE49-F238E27FC236}">
                <a16:creationId xmlns:a16="http://schemas.microsoft.com/office/drawing/2014/main" id="{1CA77812-3019-6044-9866-A26B319AB2A4}"/>
              </a:ext>
            </a:extLst>
          </p:cNvPr>
          <p:cNvSpPr txBox="1"/>
          <p:nvPr/>
        </p:nvSpPr>
        <p:spPr>
          <a:xfrm>
            <a:off x="873666" y="6007304"/>
            <a:ext cx="4983101" cy="430887"/>
          </a:xfrm>
          <a:prstGeom prst="rect">
            <a:avLst/>
          </a:prstGeom>
        </p:spPr>
        <p:txBody>
          <a:bodyPr wrap="square" rtlCol="0">
            <a:spAutoFit/>
          </a:bodyPr>
          <a:lstStyle/>
          <a:p>
            <a:r>
              <a:rPr lang="en-US" sz="1100" b="1" dirty="0">
                <a:solidFill>
                  <a:srgbClr val="176385"/>
                </a:solidFill>
                <a:latin typeface="Myriad Pro" charset="0"/>
                <a:ea typeface="Myriad Pro" charset="0"/>
                <a:cs typeface="Myriad Pro" charset="0"/>
              </a:rPr>
              <a:t>8. </a:t>
            </a:r>
            <a:r>
              <a:rPr lang="en-US" sz="1100" b="1" dirty="0" err="1">
                <a:solidFill>
                  <a:srgbClr val="C00000"/>
                </a:solidFill>
                <a:latin typeface="Myriad Pro" charset="0"/>
                <a:ea typeface="Myriad Pro" charset="0"/>
                <a:cs typeface="Myriad Pro" charset="0"/>
              </a:rPr>
              <a:t>Keuntungan</a:t>
            </a:r>
            <a:r>
              <a:rPr lang="en-US" sz="1100" b="1" dirty="0">
                <a:solidFill>
                  <a:srgbClr val="C00000"/>
                </a:solidFill>
                <a:latin typeface="Myriad Pro" charset="0"/>
                <a:ea typeface="Myriad Pro" charset="0"/>
                <a:cs typeface="Myriad Pro" charset="0"/>
              </a:rPr>
              <a:t>/</a:t>
            </a:r>
            <a:r>
              <a:rPr lang="en-US" sz="1100" b="1" dirty="0" err="1">
                <a:solidFill>
                  <a:srgbClr val="C00000"/>
                </a:solidFill>
                <a:latin typeface="Myriad Pro" charset="0"/>
                <a:ea typeface="Myriad Pro" charset="0"/>
                <a:cs typeface="Myriad Pro" charset="0"/>
              </a:rPr>
              <a:t>bunga</a:t>
            </a:r>
            <a:r>
              <a:rPr lang="en-US" sz="1100" b="1" dirty="0">
                <a:solidFill>
                  <a:srgbClr val="C00000"/>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dari</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penempatan</a:t>
            </a:r>
            <a:r>
              <a:rPr lang="en-US" sz="1100" b="1" dirty="0">
                <a:solidFill>
                  <a:srgbClr val="176385"/>
                </a:solidFill>
                <a:latin typeface="Myriad Pro" charset="0"/>
                <a:ea typeface="Myriad Pro" charset="0"/>
                <a:cs typeface="Myriad Pro" charset="0"/>
              </a:rPr>
              <a:t> dana, </a:t>
            </a:r>
            <a:r>
              <a:rPr lang="en-US" sz="1100" b="1" dirty="0" err="1">
                <a:solidFill>
                  <a:srgbClr val="176385"/>
                </a:solidFill>
                <a:latin typeface="Myriad Pro" charset="0"/>
                <a:ea typeface="Myriad Pro" charset="0"/>
                <a:cs typeface="Myriad Pro" charset="0"/>
              </a:rPr>
              <a:t>investasi</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atau</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kepemilikan</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saham</a:t>
            </a:r>
            <a:r>
              <a:rPr lang="en-US" sz="1100" b="1" dirty="0">
                <a:solidFill>
                  <a:srgbClr val="176385"/>
                </a:solidFill>
                <a:latin typeface="Myriad Pro" charset="0"/>
                <a:ea typeface="Myriad Pro" charset="0"/>
                <a:cs typeface="Myriad Pro" charset="0"/>
              </a:rPr>
              <a:t> </a:t>
            </a:r>
            <a:r>
              <a:rPr lang="en-US" sz="1100" b="1" dirty="0" err="1">
                <a:solidFill>
                  <a:srgbClr val="176385"/>
                </a:solidFill>
                <a:latin typeface="Myriad Pro" charset="0"/>
                <a:ea typeface="Myriad Pro" charset="0"/>
                <a:cs typeface="Myriad Pro" charset="0"/>
              </a:rPr>
              <a:t>pribadi</a:t>
            </a:r>
            <a:r>
              <a:rPr lang="en-US" sz="1100" b="1" dirty="0">
                <a:solidFill>
                  <a:srgbClr val="176385"/>
                </a:solidFill>
                <a:latin typeface="Myriad Pro" charset="0"/>
                <a:ea typeface="Myriad Pro" charset="0"/>
                <a:cs typeface="Myriad Pro" charset="0"/>
              </a:rPr>
              <a:t> </a:t>
            </a:r>
            <a:r>
              <a:rPr lang="en-US" sz="1100" b="1" dirty="0">
                <a:solidFill>
                  <a:srgbClr val="C00000"/>
                </a:solidFill>
                <a:latin typeface="Myriad Pro" charset="0"/>
                <a:ea typeface="Myriad Pro" charset="0"/>
                <a:cs typeface="Myriad Pro" charset="0"/>
              </a:rPr>
              <a:t>yang </a:t>
            </a:r>
            <a:r>
              <a:rPr lang="en-US" sz="1100" b="1" dirty="0" err="1">
                <a:solidFill>
                  <a:srgbClr val="C00000"/>
                </a:solidFill>
                <a:latin typeface="Myriad Pro" charset="0"/>
                <a:ea typeface="Myriad Pro" charset="0"/>
                <a:cs typeface="Myriad Pro" charset="0"/>
              </a:rPr>
              <a:t>berlaku</a:t>
            </a:r>
            <a:r>
              <a:rPr lang="en-US" sz="1100" b="1" dirty="0">
                <a:solidFill>
                  <a:srgbClr val="C00000"/>
                </a:solidFill>
                <a:latin typeface="Myriad Pro" charset="0"/>
                <a:ea typeface="Myriad Pro" charset="0"/>
                <a:cs typeface="Myriad Pro" charset="0"/>
              </a:rPr>
              <a:t> </a:t>
            </a:r>
            <a:r>
              <a:rPr lang="en-US" sz="1100" b="1" dirty="0" err="1">
                <a:solidFill>
                  <a:srgbClr val="C00000"/>
                </a:solidFill>
                <a:latin typeface="Myriad Pro" charset="0"/>
                <a:ea typeface="Myriad Pro" charset="0"/>
                <a:cs typeface="Myriad Pro" charset="0"/>
              </a:rPr>
              <a:t>umum</a:t>
            </a:r>
            <a:endParaRPr lang="en-US" sz="1100" b="1" dirty="0">
              <a:solidFill>
                <a:srgbClr val="C00000"/>
              </a:solidFill>
              <a:latin typeface="Myriad Pro" charset="0"/>
              <a:ea typeface="Myriad Pro" charset="0"/>
              <a:cs typeface="Myriad Pro" charset="0"/>
            </a:endParaRPr>
          </a:p>
        </p:txBody>
      </p:sp>
      <p:sp>
        <p:nvSpPr>
          <p:cNvPr id="17" name="TextBox 16">
            <a:extLst>
              <a:ext uri="{FF2B5EF4-FFF2-40B4-BE49-F238E27FC236}">
                <a16:creationId xmlns:a16="http://schemas.microsoft.com/office/drawing/2014/main" id="{ECA1CF76-6280-A741-9555-5BE57747E4DC}"/>
              </a:ext>
            </a:extLst>
          </p:cNvPr>
          <p:cNvSpPr txBox="1"/>
          <p:nvPr/>
        </p:nvSpPr>
        <p:spPr>
          <a:xfrm>
            <a:off x="6578752" y="2106818"/>
            <a:ext cx="5339332" cy="400110"/>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9. </a:t>
            </a:r>
            <a:r>
              <a:rPr lang="en-US" sz="1000" b="1" dirty="0" err="1">
                <a:solidFill>
                  <a:srgbClr val="176385"/>
                </a:solidFill>
                <a:latin typeface="Myriad Pro" charset="0"/>
                <a:ea typeface="Myriad Pro" charset="0"/>
                <a:cs typeface="Myriad Pro" charset="0"/>
              </a:rPr>
              <a:t>Manfaat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bagi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seluruh</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peserta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koperasi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atau</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organisasi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pegawai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berdasarkan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keanggotaan</a:t>
            </a:r>
            <a:r>
              <a:rPr lang="en-US" sz="1000" b="1" dirty="0">
                <a:solidFill>
                  <a:srgbClr val="176385"/>
                </a:solidFill>
                <a:latin typeface="Myriad Pro" charset="0"/>
                <a:ea typeface="Myriad Pro" charset="0"/>
                <a:cs typeface="Myriad Pro" charset="0"/>
              </a:rPr>
              <a:t> yang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umum</a:t>
            </a:r>
            <a:endParaRPr lang="en-US" sz="1000" b="1" dirty="0">
              <a:solidFill>
                <a:srgbClr val="C00000"/>
              </a:solidFill>
              <a:latin typeface="Myriad Pro" charset="0"/>
              <a:ea typeface="Myriad Pro" charset="0"/>
              <a:cs typeface="Myriad Pro" charset="0"/>
            </a:endParaRPr>
          </a:p>
        </p:txBody>
      </p:sp>
      <p:sp>
        <p:nvSpPr>
          <p:cNvPr id="18" name="TextBox 17">
            <a:extLst>
              <a:ext uri="{FF2B5EF4-FFF2-40B4-BE49-F238E27FC236}">
                <a16:creationId xmlns:a16="http://schemas.microsoft.com/office/drawing/2014/main" id="{63A54B5C-CBE1-5443-BD10-1056E4774DE8}"/>
              </a:ext>
            </a:extLst>
          </p:cNvPr>
          <p:cNvSpPr txBox="1"/>
          <p:nvPr/>
        </p:nvSpPr>
        <p:spPr>
          <a:xfrm>
            <a:off x="6567463" y="2526358"/>
            <a:ext cx="5658410" cy="553998"/>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10. Seminar kit yang </a:t>
            </a:r>
            <a:r>
              <a:rPr lang="en-US" sz="1000" b="1" dirty="0" err="1">
                <a:solidFill>
                  <a:srgbClr val="176385"/>
                </a:solidFill>
                <a:latin typeface="Myriad Pro" charset="0"/>
                <a:ea typeface="Myriad Pro" charset="0"/>
                <a:cs typeface="Myriad Pro" charset="0"/>
              </a:rPr>
              <a:t>berbentuk</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seperangkat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modul</a:t>
            </a:r>
            <a:r>
              <a:rPr lang="en-US" sz="1000" b="1" dirty="0">
                <a:solidFill>
                  <a:srgbClr val="176385"/>
                </a:solidFill>
                <a:latin typeface="Myriad Pro" charset="0"/>
                <a:ea typeface="Myriad Pro" charset="0"/>
                <a:cs typeface="Myriad Pro" charset="0"/>
              </a:rPr>
              <a:t> &amp; </a:t>
            </a:r>
            <a:r>
              <a:rPr lang="en-US" sz="1000" b="1" dirty="0" err="1">
                <a:solidFill>
                  <a:srgbClr val="176385"/>
                </a:solidFill>
                <a:latin typeface="Myriad Pro" charset="0"/>
                <a:ea typeface="Myriad Pro" charset="0"/>
                <a:cs typeface="Myriad Pro" charset="0"/>
              </a:rPr>
              <a:t>alat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tulis</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serta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sertifikat</a:t>
            </a:r>
            <a:r>
              <a:rPr lang="en-US" sz="1000" b="1" dirty="0">
                <a:solidFill>
                  <a:srgbClr val="176385"/>
                </a:solidFill>
                <a:latin typeface="Myriad Pro" charset="0"/>
                <a:ea typeface="Myriad Pro" charset="0"/>
                <a:cs typeface="Myriad Pro" charset="0"/>
              </a:rPr>
              <a:t> yang </a:t>
            </a:r>
            <a:r>
              <a:rPr lang="en-US" sz="1000" b="1" dirty="0" err="1">
                <a:solidFill>
                  <a:srgbClr val="176385"/>
                </a:solidFill>
                <a:latin typeface="Myriad Pro" charset="0"/>
                <a:ea typeface="Myriad Pro" charset="0"/>
                <a:cs typeface="Myriad Pro" charset="0"/>
              </a:rPr>
              <a:t>diperoleh</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dari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kegiatan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resmi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kedinasan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seperti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rapat</a:t>
            </a:r>
            <a:r>
              <a:rPr lang="en-US" sz="1000" b="1" dirty="0">
                <a:solidFill>
                  <a:srgbClr val="176385"/>
                </a:solidFill>
                <a:latin typeface="Myriad Pro" charset="0"/>
                <a:ea typeface="Myriad Pro" charset="0"/>
                <a:cs typeface="Myriad Pro" charset="0"/>
              </a:rPr>
              <a:t>, seminar, workshop, </a:t>
            </a:r>
            <a:r>
              <a:rPr lang="en-US" sz="1000" b="1" dirty="0" err="1">
                <a:solidFill>
                  <a:srgbClr val="176385"/>
                </a:solidFill>
                <a:latin typeface="Myriad Pro" charset="0"/>
                <a:ea typeface="Myriad Pro" charset="0"/>
                <a:cs typeface="Myriad Pro" charset="0"/>
              </a:rPr>
              <a:t>konferensi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pelatihan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atau</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kegiatan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sejenis</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lainnya</a:t>
            </a:r>
            <a:r>
              <a:rPr lang="en-US" sz="1000" b="1" dirty="0">
                <a:solidFill>
                  <a:srgbClr val="176385"/>
                </a:solidFill>
                <a:latin typeface="Myriad Pro" charset="0"/>
                <a:ea typeface="Myriad Pro" charset="0"/>
                <a:cs typeface="Myriad Pro" charset="0"/>
              </a:rPr>
              <a:t> yang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umum</a:t>
            </a:r>
            <a:endParaRPr lang="en-US" sz="1000" b="1" dirty="0">
              <a:solidFill>
                <a:srgbClr val="C00000"/>
              </a:solidFill>
              <a:latin typeface="Myriad Pro" charset="0"/>
              <a:ea typeface="Myriad Pro" charset="0"/>
              <a:cs typeface="Myriad Pro" charset="0"/>
            </a:endParaRPr>
          </a:p>
        </p:txBody>
      </p:sp>
      <p:sp>
        <p:nvSpPr>
          <p:cNvPr id="19" name="TextBox 18">
            <a:extLst>
              <a:ext uri="{FF2B5EF4-FFF2-40B4-BE49-F238E27FC236}">
                <a16:creationId xmlns:a16="http://schemas.microsoft.com/office/drawing/2014/main" id="{4E1C5620-D903-5342-8B25-8D36D452B648}"/>
              </a:ext>
            </a:extLst>
          </p:cNvPr>
          <p:cNvSpPr txBox="1"/>
          <p:nvPr/>
        </p:nvSpPr>
        <p:spPr>
          <a:xfrm>
            <a:off x="6556171" y="3607121"/>
            <a:ext cx="5658410" cy="553998"/>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12. </a:t>
            </a:r>
            <a:r>
              <a:rPr lang="en-US" sz="1000" b="1" dirty="0" err="1">
                <a:solidFill>
                  <a:srgbClr val="176385"/>
                </a:solidFill>
                <a:latin typeface="Myriad Pro" charset="0"/>
                <a:ea typeface="Myriad Pro" charset="0"/>
                <a:cs typeface="Myriad Pro" charset="0"/>
              </a:rPr>
              <a:t>Kompensasi</a:t>
            </a:r>
            <a:r>
              <a:rPr lang="en-US" sz="1000" b="1" dirty="0">
                <a:solidFill>
                  <a:srgbClr val="176385"/>
                </a:solidFill>
                <a:latin typeface="Myriad Pro" charset="0"/>
                <a:ea typeface="Myriad Pro" charset="0"/>
                <a:cs typeface="Myriad Pro" charset="0"/>
              </a:rPr>
              <a:t>/honor </a:t>
            </a:r>
            <a:r>
              <a:rPr lang="en-US" sz="1000" b="1" dirty="0" err="1">
                <a:solidFill>
                  <a:srgbClr val="176385"/>
                </a:solidFill>
                <a:latin typeface="Myriad Pro" charset="0"/>
                <a:ea typeface="Myriad Pro" charset="0"/>
                <a:cs typeface="Myriad Pro" charset="0"/>
              </a:rPr>
              <a:t>profesi</a:t>
            </a:r>
            <a:r>
              <a:rPr lang="en-US" sz="1000" b="1" dirty="0">
                <a:solidFill>
                  <a:srgbClr val="176385"/>
                </a:solidFill>
                <a:latin typeface="Myriad Pro" charset="0"/>
                <a:ea typeface="Myriad Pro" charset="0"/>
                <a:cs typeface="Myriad Pro" charset="0"/>
              </a:rPr>
              <a:t> di </a:t>
            </a:r>
            <a:r>
              <a:rPr lang="en-US" sz="1000" b="1" dirty="0" err="1">
                <a:solidFill>
                  <a:srgbClr val="176385"/>
                </a:solidFill>
                <a:latin typeface="Myriad Pro" charset="0"/>
                <a:ea typeface="Myriad Pro" charset="0"/>
                <a:cs typeface="Myriad Pro" charset="0"/>
              </a:rPr>
              <a:t>luar</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kedinasan</a:t>
            </a:r>
            <a:r>
              <a:rPr lang="en-US" sz="1000" b="1" dirty="0">
                <a:solidFill>
                  <a:srgbClr val="176385"/>
                </a:solidFill>
                <a:latin typeface="Myriad Pro" charset="0"/>
                <a:ea typeface="Myriad Pro" charset="0"/>
                <a:cs typeface="Myriad Pro" charset="0"/>
              </a:rPr>
              <a:t> yang </a:t>
            </a:r>
            <a:r>
              <a:rPr lang="en-US" sz="1000" b="1" dirty="0" err="1">
                <a:solidFill>
                  <a:srgbClr val="176385"/>
                </a:solidFill>
                <a:latin typeface="Myriad Pro" charset="0"/>
                <a:ea typeface="Myriad Pro" charset="0"/>
                <a:cs typeface="Myriad Pro" charset="0"/>
              </a:rPr>
              <a:t>terkait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dengan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tupoksi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dari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pejabat</a:t>
            </a:r>
            <a:r>
              <a:rPr lang="en-US" sz="1000" b="1" dirty="0">
                <a:solidFill>
                  <a:srgbClr val="176385"/>
                </a:solidFill>
                <a:latin typeface="Myriad Pro" charset="0"/>
                <a:ea typeface="Myriad Pro" charset="0"/>
                <a:cs typeface="Myriad Pro" charset="0"/>
              </a:rPr>
              <a:t>/</a:t>
            </a:r>
            <a:r>
              <a:rPr lang="en-US" sz="1000" b="1" dirty="0" err="1">
                <a:solidFill>
                  <a:srgbClr val="176385"/>
                </a:solidFill>
                <a:latin typeface="Myriad Pro" charset="0"/>
                <a:ea typeface="Myriad Pro" charset="0"/>
                <a:cs typeface="Myriad Pro" charset="0"/>
              </a:rPr>
              <a:t>pegawai</a:t>
            </a:r>
            <a:r>
              <a:rPr lang="en-US" sz="1000" b="1" dirty="0">
                <a:solidFill>
                  <a:srgbClr val="176385"/>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memiliki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konflik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kepentingan</a:t>
            </a:r>
            <a:r>
              <a:rPr lang="en-US" sz="1000" b="1" dirty="0">
                <a:solidFill>
                  <a:srgbClr val="C00000"/>
                </a:solidFill>
                <a:latin typeface="Myriad Pro" charset="0"/>
                <a:ea typeface="Myriad Pro" charset="0"/>
                <a:cs typeface="Myriad Pro" charset="0"/>
              </a:rPr>
              <a:t>, dan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melanggar</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aturan</a:t>
            </a:r>
            <a:r>
              <a:rPr lang="en-US" sz="1000" b="1" dirty="0">
                <a:solidFill>
                  <a:srgbClr val="C00000"/>
                </a:solidFill>
                <a:latin typeface="Myriad Pro" charset="0"/>
                <a:ea typeface="Myriad Pro" charset="0"/>
                <a:cs typeface="Myriad Pro" charset="0"/>
              </a:rPr>
              <a:t> internal </a:t>
            </a:r>
            <a:r>
              <a:rPr lang="en-US" sz="1000" b="1" dirty="0" err="1">
                <a:solidFill>
                  <a:srgbClr val="C00000"/>
                </a:solidFill>
                <a:latin typeface="Myriad Pro" charset="0"/>
                <a:ea typeface="Myriad Pro" charset="0"/>
                <a:cs typeface="Myriad Pro" charset="0"/>
              </a:rPr>
              <a:t>instansi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pegawai</a:t>
            </a:r>
            <a:r>
              <a:rPr lang="en-US" sz="1000" b="1" dirty="0">
                <a:solidFill>
                  <a:srgbClr val="C00000"/>
                </a:solidFill>
                <a:latin typeface="Myriad Pro" charset="0"/>
                <a:ea typeface="Myriad Pro" charset="0"/>
                <a:cs typeface="Myriad Pro" charset="0"/>
              </a:rPr>
              <a:t>/</a:t>
            </a:r>
            <a:r>
              <a:rPr lang="en-US" sz="1000" b="1" dirty="0" err="1">
                <a:solidFill>
                  <a:srgbClr val="C00000"/>
                </a:solidFill>
                <a:latin typeface="Myriad Pro" charset="0"/>
                <a:ea typeface="Myriad Pro" charset="0"/>
                <a:cs typeface="Myriad Pro" charset="0"/>
              </a:rPr>
              <a:t>kode</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etik</a:t>
            </a:r>
            <a:endParaRPr lang="en-US" sz="1000" b="1" dirty="0">
              <a:solidFill>
                <a:srgbClr val="C00000"/>
              </a:solidFill>
              <a:latin typeface="Myriad Pro" charset="0"/>
              <a:ea typeface="Myriad Pro" charset="0"/>
              <a:cs typeface="Myriad Pro" charset="0"/>
            </a:endParaRPr>
          </a:p>
        </p:txBody>
      </p:sp>
      <p:sp>
        <p:nvSpPr>
          <p:cNvPr id="20" name="TextBox 19">
            <a:extLst>
              <a:ext uri="{FF2B5EF4-FFF2-40B4-BE49-F238E27FC236}">
                <a16:creationId xmlns:a16="http://schemas.microsoft.com/office/drawing/2014/main" id="{7B889D01-6F4E-DB43-B2CB-02ED4E0F44BA}"/>
              </a:ext>
            </a:extLst>
          </p:cNvPr>
          <p:cNvSpPr txBox="1"/>
          <p:nvPr/>
        </p:nvSpPr>
        <p:spPr>
          <a:xfrm>
            <a:off x="6567462" y="3067094"/>
            <a:ext cx="5500360" cy="553998"/>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11. </a:t>
            </a:r>
            <a:r>
              <a:rPr lang="en-US" sz="1000" b="1" dirty="0" err="1">
                <a:solidFill>
                  <a:srgbClr val="176385"/>
                </a:solidFill>
                <a:latin typeface="Myriad Pro" charset="0"/>
                <a:ea typeface="Myriad Pro" charset="0"/>
                <a:cs typeface="Myriad Pro" charset="0"/>
              </a:rPr>
              <a:t>Penerimaan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hadiah</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beasiswa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atau</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tunjangan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baik</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berupa</a:t>
            </a:r>
            <a:r>
              <a:rPr lang="en-US" sz="1000" b="1" dirty="0">
                <a:solidFill>
                  <a:srgbClr val="176385"/>
                </a:solidFill>
                <a:latin typeface="Myriad Pro" charset="0"/>
                <a:ea typeface="Myriad Pro" charset="0"/>
                <a:cs typeface="Myriad Pro" charset="0"/>
              </a:rPr>
              <a:t> uang/</a:t>
            </a:r>
            <a:r>
              <a:rPr lang="en-US" sz="1000" b="1" dirty="0" err="1">
                <a:solidFill>
                  <a:srgbClr val="176385"/>
                </a:solidFill>
                <a:latin typeface="Myriad Pro" charset="0"/>
                <a:ea typeface="Myriad Pro" charset="0"/>
                <a:cs typeface="Myriad Pro" charset="0"/>
              </a:rPr>
              <a:t>barang</a:t>
            </a:r>
            <a:r>
              <a:rPr lang="en-US" sz="1000" b="1" dirty="0">
                <a:solidFill>
                  <a:srgbClr val="176385"/>
                </a:solidFill>
                <a:latin typeface="Myriad Pro" charset="0"/>
                <a:ea typeface="Myriad Pro" charset="0"/>
                <a:cs typeface="Myriad Pro" charset="0"/>
              </a:rPr>
              <a:t> yang </a:t>
            </a:r>
            <a:r>
              <a:rPr lang="en-US" sz="1000" b="1" dirty="0" err="1">
                <a:solidFill>
                  <a:srgbClr val="176385"/>
                </a:solidFill>
                <a:latin typeface="Myriad Pro" charset="0"/>
                <a:ea typeface="Myriad Pro" charset="0"/>
                <a:cs typeface="Myriad Pro" charset="0"/>
              </a:rPr>
              <a:t>ada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kaitannya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dengan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peningkatan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prestasi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kerja</a:t>
            </a:r>
            <a:r>
              <a:rPr lang="en-US" sz="1000" b="1" dirty="0">
                <a:solidFill>
                  <a:srgbClr val="176385"/>
                </a:solidFill>
                <a:latin typeface="Myriad Pro" charset="0"/>
                <a:ea typeface="Myriad Pro" charset="0"/>
                <a:cs typeface="Myriad Pro" charset="0"/>
              </a:rPr>
              <a:t> yang </a:t>
            </a:r>
            <a:r>
              <a:rPr lang="en-US" sz="1000" b="1" dirty="0" err="1">
                <a:solidFill>
                  <a:srgbClr val="176385"/>
                </a:solidFill>
                <a:latin typeface="Myriad Pro" charset="0"/>
                <a:ea typeface="Myriad Pro" charset="0"/>
                <a:cs typeface="Myriad Pro" charset="0"/>
              </a:rPr>
              <a:t>diberikan</a:t>
            </a:r>
            <a:r>
              <a:rPr lang="en-US" sz="1000" b="1" dirty="0">
                <a:solidFill>
                  <a:srgbClr val="176385"/>
                </a:solidFill>
                <a:latin typeface="Myriad Pro" charset="0"/>
                <a:ea typeface="Myriad Pro" charset="0"/>
                <a:cs typeface="Myriad Pro" charset="0"/>
              </a:rPr>
              <a:t> oleh </a:t>
            </a:r>
            <a:r>
              <a:rPr lang="en-US" sz="1000" b="1" dirty="0" err="1">
                <a:solidFill>
                  <a:srgbClr val="176385"/>
                </a:solidFill>
                <a:latin typeface="Myriad Pro" charset="0"/>
                <a:ea typeface="Myriad Pro" charset="0"/>
                <a:cs typeface="Myriad Pro" charset="0"/>
              </a:rPr>
              <a:t>pemerintah</a:t>
            </a:r>
            <a:r>
              <a:rPr lang="en-US" sz="1000" b="1" dirty="0">
                <a:solidFill>
                  <a:srgbClr val="176385"/>
                </a:solidFill>
                <a:latin typeface="Myriad Pro" charset="0"/>
                <a:ea typeface="Myriad Pro" charset="0"/>
                <a:cs typeface="Myriad Pro" charset="0"/>
              </a:rPr>
              <a:t>/</a:t>
            </a:r>
            <a:r>
              <a:rPr lang="en-US" sz="1000" b="1" dirty="0" err="1">
                <a:solidFill>
                  <a:srgbClr val="176385"/>
                </a:solidFill>
                <a:latin typeface="Myriad Pro" charset="0"/>
                <a:ea typeface="Myriad Pro" charset="0"/>
                <a:cs typeface="Myriad Pro" charset="0"/>
              </a:rPr>
              <a:t>pihak</a:t>
            </a:r>
            <a:r>
              <a:rPr lang="en-US" sz="1000" b="1" dirty="0">
                <a:solidFill>
                  <a:srgbClr val="176385"/>
                </a:solidFill>
                <a:latin typeface="Myriad Pro" charset="0"/>
                <a:ea typeface="Myriad Pro" charset="0"/>
                <a:cs typeface="Myriad Pro" charset="0"/>
              </a:rPr>
              <a:t> lain </a:t>
            </a:r>
            <a:r>
              <a:rPr lang="en-US" sz="1000" b="1" dirty="0" err="1">
                <a:solidFill>
                  <a:srgbClr val="C00000"/>
                </a:solidFill>
                <a:latin typeface="Myriad Pro" charset="0"/>
                <a:ea typeface="Myriad Pro" charset="0"/>
                <a:cs typeface="Myriad Pro" charset="0"/>
              </a:rPr>
              <a:t>sesuai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peraturan</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perundang-undangan</a:t>
            </a:r>
            <a:r>
              <a:rPr lang="en-US" sz="1000" b="1" dirty="0">
                <a:solidFill>
                  <a:srgbClr val="C00000"/>
                </a:solidFill>
                <a:latin typeface="Myriad Pro" charset="0"/>
                <a:ea typeface="Myriad Pro" charset="0"/>
                <a:cs typeface="Myriad Pro" charset="0"/>
              </a:rPr>
              <a:t> yang </a:t>
            </a:r>
            <a:r>
              <a:rPr lang="en-US" sz="1000" b="1" dirty="0" err="1">
                <a:solidFill>
                  <a:srgbClr val="C00000"/>
                </a:solidFill>
                <a:latin typeface="Myriad Pro" charset="0"/>
                <a:ea typeface="Myriad Pro" charset="0"/>
                <a:cs typeface="Myriad Pro" charset="0"/>
              </a:rPr>
              <a:t>berlaku</a:t>
            </a:r>
            <a:endParaRPr lang="en-US" sz="1000" b="1" dirty="0">
              <a:solidFill>
                <a:srgbClr val="C00000"/>
              </a:solidFill>
              <a:latin typeface="Myriad Pro" charset="0"/>
              <a:ea typeface="Myriad Pro" charset="0"/>
              <a:cs typeface="Myriad Pro" charset="0"/>
            </a:endParaRPr>
          </a:p>
        </p:txBody>
      </p:sp>
      <p:sp>
        <p:nvSpPr>
          <p:cNvPr id="21" name="TextBox 20">
            <a:extLst>
              <a:ext uri="{FF2B5EF4-FFF2-40B4-BE49-F238E27FC236}">
                <a16:creationId xmlns:a16="http://schemas.microsoft.com/office/drawing/2014/main" id="{A5577A94-5C82-3F40-BC23-58EF9A639E31}"/>
              </a:ext>
            </a:extLst>
          </p:cNvPr>
          <p:cNvSpPr txBox="1"/>
          <p:nvPr/>
        </p:nvSpPr>
        <p:spPr>
          <a:xfrm>
            <a:off x="6533590" y="4123331"/>
            <a:ext cx="5658410" cy="400110"/>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13. </a:t>
            </a:r>
            <a:r>
              <a:rPr lang="en-US" sz="1000" b="1" dirty="0" err="1">
                <a:solidFill>
                  <a:srgbClr val="176385"/>
                </a:solidFill>
                <a:latin typeface="Myriad Pro" charset="0"/>
                <a:ea typeface="Myriad Pro" charset="0"/>
                <a:cs typeface="Myriad Pro" charset="0"/>
              </a:rPr>
              <a:t>Hadiah</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tidak</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berbentuk</a:t>
            </a:r>
            <a:r>
              <a:rPr lang="en-US" sz="1000" b="1" dirty="0">
                <a:solidFill>
                  <a:srgbClr val="176385"/>
                </a:solidFill>
                <a:latin typeface="Myriad Pro" charset="0"/>
                <a:ea typeface="Myriad Pro" charset="0"/>
                <a:cs typeface="Myriad Pro" charset="0"/>
              </a:rPr>
              <a:t> uang </a:t>
            </a:r>
            <a:r>
              <a:rPr lang="en-US" sz="1000" b="1" dirty="0" err="1">
                <a:solidFill>
                  <a:srgbClr val="176385"/>
                </a:solidFill>
                <a:latin typeface="Myriad Pro" charset="0"/>
                <a:ea typeface="Myriad Pro" charset="0"/>
                <a:cs typeface="Myriad Pro" charset="0"/>
              </a:rPr>
              <a:t>atau</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alat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tukar</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lainya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a:t>
            </a:r>
            <a:r>
              <a:rPr lang="en-US" sz="1000" b="1" dirty="0" err="1">
                <a:solidFill>
                  <a:srgbClr val="C00000"/>
                </a:solidFill>
                <a:latin typeface="Myriad Pro" charset="0"/>
                <a:ea typeface="Myriad Pro" charset="0"/>
                <a:cs typeface="Myriad Pro" charset="0"/>
              </a:rPr>
              <a:t>ebagai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alat</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promosi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berlogo</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instansi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sepanjang</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memiliki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konflik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kepentingan</a:t>
            </a:r>
            <a:r>
              <a:rPr lang="en-US" sz="1000" b="1" dirty="0">
                <a:solidFill>
                  <a:srgbClr val="C00000"/>
                </a:solidFill>
                <a:latin typeface="Myriad Pro" charset="0"/>
                <a:ea typeface="Myriad Pro" charset="0"/>
                <a:cs typeface="Myriad Pro" charset="0"/>
              </a:rPr>
              <a:t>, dan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umum</a:t>
            </a:r>
            <a:endParaRPr lang="en-US" sz="1000" b="1" dirty="0">
              <a:solidFill>
                <a:srgbClr val="C00000"/>
              </a:solidFill>
              <a:latin typeface="Myriad Pro" charset="0"/>
              <a:ea typeface="Myriad Pro" charset="0"/>
              <a:cs typeface="Myriad Pro" charset="0"/>
            </a:endParaRPr>
          </a:p>
        </p:txBody>
      </p:sp>
      <p:sp>
        <p:nvSpPr>
          <p:cNvPr id="22" name="TextBox 21">
            <a:extLst>
              <a:ext uri="{FF2B5EF4-FFF2-40B4-BE49-F238E27FC236}">
                <a16:creationId xmlns:a16="http://schemas.microsoft.com/office/drawing/2014/main" id="{EAB93AAE-1830-0348-B560-65EAA34D676B}"/>
              </a:ext>
            </a:extLst>
          </p:cNvPr>
          <p:cNvSpPr txBox="1"/>
          <p:nvPr/>
        </p:nvSpPr>
        <p:spPr>
          <a:xfrm>
            <a:off x="6543900" y="4601587"/>
            <a:ext cx="5658410" cy="400110"/>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14. </a:t>
            </a:r>
            <a:r>
              <a:rPr lang="en-US" sz="1000" b="1" dirty="0" err="1">
                <a:solidFill>
                  <a:srgbClr val="176385"/>
                </a:solidFill>
                <a:latin typeface="Myriad Pro" charset="0"/>
                <a:ea typeface="Myriad Pro" charset="0"/>
                <a:cs typeface="Myriad Pro" charset="0"/>
              </a:rPr>
              <a:t>Hadiah</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langsung</a:t>
            </a:r>
            <a:r>
              <a:rPr lang="en-US" sz="1000" b="1" dirty="0">
                <a:solidFill>
                  <a:srgbClr val="176385"/>
                </a:solidFill>
                <a:latin typeface="Myriad Pro" charset="0"/>
                <a:ea typeface="Myriad Pro" charset="0"/>
                <a:cs typeface="Myriad Pro" charset="0"/>
              </a:rPr>
              <a:t>/</a:t>
            </a:r>
            <a:r>
              <a:rPr lang="en-US" sz="1000" b="1" dirty="0" err="1">
                <a:solidFill>
                  <a:srgbClr val="176385"/>
                </a:solidFill>
                <a:latin typeface="Myriad Pro" charset="0"/>
                <a:ea typeface="Myriad Pro" charset="0"/>
                <a:cs typeface="Myriad Pro" charset="0"/>
              </a:rPr>
              <a:t>undian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diskon</a:t>
            </a:r>
            <a:r>
              <a:rPr lang="en-US" sz="1000" b="1" dirty="0">
                <a:solidFill>
                  <a:srgbClr val="176385"/>
                </a:solidFill>
                <a:latin typeface="Myriad Pro" charset="0"/>
                <a:ea typeface="Myriad Pro" charset="0"/>
                <a:cs typeface="Myriad Pro" charset="0"/>
              </a:rPr>
              <a:t>/rabat, voucher, point reward </a:t>
            </a:r>
            <a:r>
              <a:rPr lang="en-US" sz="1000" b="1" dirty="0" err="1">
                <a:solidFill>
                  <a:srgbClr val="176385"/>
                </a:solidFill>
                <a:latin typeface="Myriad Pro" charset="0"/>
                <a:ea typeface="Myriad Pro" charset="0"/>
                <a:cs typeface="Myriad Pro" charset="0"/>
              </a:rPr>
              <a:t>atau</a:t>
            </a:r>
            <a:r>
              <a:rPr lang="en-US" sz="1000" b="1" dirty="0">
                <a:solidFill>
                  <a:srgbClr val="176385"/>
                </a:solidFill>
                <a:latin typeface="Myriad Pro" charset="0"/>
                <a:ea typeface="Myriad Pro" charset="0"/>
                <a:cs typeface="Myriad Pro" charset="0"/>
              </a:rPr>
              <a:t> souvenir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umum</a:t>
            </a:r>
            <a:r>
              <a:rPr lang="en-US" sz="1000" b="1" dirty="0">
                <a:solidFill>
                  <a:srgbClr val="C00000"/>
                </a:solidFill>
                <a:latin typeface="Myriad Pro" charset="0"/>
                <a:ea typeface="Myriad Pro" charset="0"/>
                <a:cs typeface="Myriad Pro" charset="0"/>
              </a:rPr>
              <a:t> dan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terkait</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kedinasan</a:t>
            </a:r>
            <a:r>
              <a:rPr lang="en-US" sz="1000" b="1" dirty="0">
                <a:solidFill>
                  <a:srgbClr val="C00000"/>
                </a:solidFill>
                <a:latin typeface="Myriad Pro" charset="0"/>
                <a:ea typeface="Myriad Pro" charset="0"/>
                <a:cs typeface="Myriad Pro" charset="0"/>
              </a:rPr>
              <a:t>.</a:t>
            </a:r>
          </a:p>
        </p:txBody>
      </p:sp>
      <p:sp>
        <p:nvSpPr>
          <p:cNvPr id="23" name="TextBox 22">
            <a:extLst>
              <a:ext uri="{FF2B5EF4-FFF2-40B4-BE49-F238E27FC236}">
                <a16:creationId xmlns:a16="http://schemas.microsoft.com/office/drawing/2014/main" id="{7A575296-B238-674E-9501-DF893BF4DB44}"/>
              </a:ext>
            </a:extLst>
          </p:cNvPr>
          <p:cNvSpPr txBox="1"/>
          <p:nvPr/>
        </p:nvSpPr>
        <p:spPr>
          <a:xfrm>
            <a:off x="6556171" y="5010437"/>
            <a:ext cx="5511651" cy="553998"/>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15. </a:t>
            </a:r>
            <a:r>
              <a:rPr lang="en-US" sz="1000" b="1" dirty="0" err="1">
                <a:solidFill>
                  <a:srgbClr val="176385"/>
                </a:solidFill>
                <a:latin typeface="Myriad Pro" charset="0"/>
                <a:ea typeface="Myriad Pro" charset="0"/>
                <a:cs typeface="Myriad Pro" charset="0"/>
              </a:rPr>
              <a:t>Kompensasi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terkait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kedinasan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seperti</a:t>
            </a:r>
            <a:r>
              <a:rPr lang="en-US" sz="1000" b="1" dirty="0">
                <a:solidFill>
                  <a:srgbClr val="176385"/>
                </a:solidFill>
                <a:latin typeface="Myriad Pro" charset="0"/>
                <a:ea typeface="Myriad Pro" charset="0"/>
                <a:cs typeface="Myriad Pro" charset="0"/>
              </a:rPr>
              <a:t> honorarium, </a:t>
            </a:r>
            <a:r>
              <a:rPr lang="en-US" sz="1000" b="1" dirty="0" err="1">
                <a:solidFill>
                  <a:srgbClr val="176385"/>
                </a:solidFill>
                <a:latin typeface="Myriad Pro" charset="0"/>
                <a:ea typeface="Myriad Pro" charset="0"/>
                <a:cs typeface="Myriad Pro" charset="0"/>
              </a:rPr>
              <a:t>transportasi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akomodasi</a:t>
            </a:r>
            <a:r>
              <a:rPr lang="en-US" sz="1000" b="1" dirty="0">
                <a:solidFill>
                  <a:srgbClr val="176385"/>
                </a:solidFill>
                <a:latin typeface="Myriad Pro" charset="0"/>
                <a:ea typeface="Myriad Pro" charset="0"/>
                <a:cs typeface="Myriad Pro" charset="0"/>
              </a:rPr>
              <a:t>, &amp; </a:t>
            </a:r>
            <a:r>
              <a:rPr lang="en-US" sz="1000" b="1" dirty="0" err="1">
                <a:solidFill>
                  <a:srgbClr val="176385"/>
                </a:solidFill>
                <a:latin typeface="Myriad Pro" charset="0"/>
                <a:ea typeface="Myriad Pro" charset="0"/>
                <a:cs typeface="Myriad Pro" charset="0"/>
              </a:rPr>
              <a:t>pembiayaan</a:t>
            </a:r>
            <a:r>
              <a:rPr lang="en-US" sz="1000" b="1" dirty="0">
                <a:solidFill>
                  <a:srgbClr val="176385"/>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sesuai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standar</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biaya</a:t>
            </a:r>
            <a:r>
              <a:rPr lang="en-US" sz="1000" b="1" dirty="0">
                <a:solidFill>
                  <a:srgbClr val="C00000"/>
                </a:solidFill>
                <a:latin typeface="Myriad Pro" charset="0"/>
                <a:ea typeface="Myriad Pro" charset="0"/>
                <a:cs typeface="Myriad Pro" charset="0"/>
              </a:rPr>
              <a:t> yang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di </a:t>
            </a:r>
            <a:r>
              <a:rPr lang="en-US" sz="1000" b="1" dirty="0" err="1">
                <a:solidFill>
                  <a:srgbClr val="C00000"/>
                </a:solidFill>
                <a:latin typeface="Myriad Pro" charset="0"/>
                <a:ea typeface="Myriad Pro" charset="0"/>
                <a:cs typeface="Myriad Pro" charset="0"/>
              </a:rPr>
              <a:t>instansi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penerima</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ada</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pembiayaan</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ganda</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ada</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konflik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kepentingan</a:t>
            </a:r>
            <a:r>
              <a:rPr lang="en-US" sz="1000" b="1" dirty="0">
                <a:solidFill>
                  <a:srgbClr val="C00000"/>
                </a:solidFill>
                <a:latin typeface="Myriad Pro" charset="0"/>
                <a:ea typeface="Myriad Pro" charset="0"/>
                <a:cs typeface="Myriad Pro" charset="0"/>
              </a:rPr>
              <a:t>, dan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melanggar</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aturan</a:t>
            </a:r>
            <a:r>
              <a:rPr lang="en-US" sz="1000" b="1" dirty="0">
                <a:solidFill>
                  <a:srgbClr val="C00000"/>
                </a:solidFill>
                <a:latin typeface="Myriad Pro" charset="0"/>
                <a:ea typeface="Myriad Pro" charset="0"/>
                <a:cs typeface="Myriad Pro" charset="0"/>
              </a:rPr>
              <a:t> yang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di </a:t>
            </a:r>
            <a:r>
              <a:rPr lang="en-US" sz="1000" b="1" dirty="0" err="1">
                <a:solidFill>
                  <a:srgbClr val="C00000"/>
                </a:solidFill>
                <a:latin typeface="Myriad Pro" charset="0"/>
                <a:ea typeface="Myriad Pro" charset="0"/>
                <a:cs typeface="Myriad Pro" charset="0"/>
              </a:rPr>
              <a:t>instansi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penerima</a:t>
            </a:r>
            <a:r>
              <a:rPr lang="en-US" sz="1000" b="1" dirty="0">
                <a:solidFill>
                  <a:srgbClr val="C00000"/>
                </a:solidFill>
                <a:latin typeface="Myriad Pro" charset="0"/>
                <a:ea typeface="Myriad Pro" charset="0"/>
                <a:cs typeface="Myriad Pro" charset="0"/>
              </a:rPr>
              <a:t>.</a:t>
            </a:r>
          </a:p>
        </p:txBody>
      </p:sp>
      <p:sp>
        <p:nvSpPr>
          <p:cNvPr id="24" name="TextBox 23">
            <a:extLst>
              <a:ext uri="{FF2B5EF4-FFF2-40B4-BE49-F238E27FC236}">
                <a16:creationId xmlns:a16="http://schemas.microsoft.com/office/drawing/2014/main" id="{BFB0D718-6BB0-1E47-93CC-5831755CCFC5}"/>
              </a:ext>
            </a:extLst>
          </p:cNvPr>
          <p:cNvSpPr txBox="1"/>
          <p:nvPr/>
        </p:nvSpPr>
        <p:spPr>
          <a:xfrm>
            <a:off x="6567462" y="5643987"/>
            <a:ext cx="5658410" cy="400110"/>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16. </a:t>
            </a:r>
            <a:r>
              <a:rPr lang="en-US" sz="1000" b="1" dirty="0" err="1">
                <a:solidFill>
                  <a:srgbClr val="176385"/>
                </a:solidFill>
                <a:latin typeface="Myriad Pro" charset="0"/>
                <a:ea typeface="Myriad Pro" charset="0"/>
                <a:cs typeface="Myriad Pro" charset="0"/>
              </a:rPr>
              <a:t>Karangan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bunga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sebagai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ucapan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dalam</a:t>
            </a:r>
            <a:r>
              <a:rPr lang="en-US" sz="1000" b="1" dirty="0">
                <a:solidFill>
                  <a:srgbClr val="176385"/>
                </a:solidFill>
                <a:latin typeface="Myriad Pro" charset="0"/>
                <a:ea typeface="Myriad Pro" charset="0"/>
                <a:cs typeface="Myriad Pro" charset="0"/>
              </a:rPr>
              <a:t> acara </a:t>
            </a:r>
            <a:r>
              <a:rPr lang="en-US" sz="1000" b="1" dirty="0" err="1">
                <a:solidFill>
                  <a:srgbClr val="176385"/>
                </a:solidFill>
                <a:latin typeface="Myriad Pro" charset="0"/>
                <a:ea typeface="Myriad Pro" charset="0"/>
                <a:cs typeface="Myriad Pro" charset="0"/>
              </a:rPr>
              <a:t>pernikahan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ulang</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tahun</a:t>
            </a:r>
            <a:r>
              <a:rPr lang="en-US" sz="1000" b="1" dirty="0">
                <a:solidFill>
                  <a:srgbClr val="176385"/>
                </a:solidFill>
                <a:latin typeface="Myriad Pro" charset="0"/>
                <a:ea typeface="Myriad Pro" charset="0"/>
                <a:cs typeface="Myriad Pro" charset="0"/>
              </a:rPr>
              <a:t>, acara agama/</a:t>
            </a:r>
            <a:r>
              <a:rPr lang="en-US" sz="1000" b="1" dirty="0" err="1">
                <a:solidFill>
                  <a:srgbClr val="176385"/>
                </a:solidFill>
                <a:latin typeface="Myriad Pro" charset="0"/>
                <a:ea typeface="Myriad Pro" charset="0"/>
                <a:cs typeface="Myriad Pro" charset="0"/>
              </a:rPr>
              <a:t>adat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istiadat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pisah</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sambut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pensiun</a:t>
            </a:r>
            <a:r>
              <a:rPr lang="en-US" sz="1000" b="1" dirty="0">
                <a:solidFill>
                  <a:srgbClr val="176385"/>
                </a:solidFill>
                <a:latin typeface="Myriad Pro" charset="0"/>
                <a:ea typeface="Myriad Pro" charset="0"/>
                <a:cs typeface="Myriad Pro" charset="0"/>
              </a:rPr>
              <a:t>, dan </a:t>
            </a:r>
            <a:r>
              <a:rPr lang="en-US" sz="1000" b="1" dirty="0" err="1">
                <a:solidFill>
                  <a:srgbClr val="176385"/>
                </a:solidFill>
                <a:latin typeface="Myriad Pro" charset="0"/>
                <a:ea typeface="Myriad Pro" charset="0"/>
                <a:cs typeface="Myriad Pro" charset="0"/>
              </a:rPr>
              <a:t>promosi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jabatan</a:t>
            </a:r>
            <a:endParaRPr lang="en-US" sz="1000" b="1" dirty="0">
              <a:solidFill>
                <a:srgbClr val="C00000"/>
              </a:solidFill>
              <a:latin typeface="Myriad Pro" charset="0"/>
              <a:ea typeface="Myriad Pro" charset="0"/>
              <a:cs typeface="Myriad Pro" charset="0"/>
            </a:endParaRPr>
          </a:p>
        </p:txBody>
      </p:sp>
      <p:sp>
        <p:nvSpPr>
          <p:cNvPr id="25" name="TextBox 24">
            <a:extLst>
              <a:ext uri="{FF2B5EF4-FFF2-40B4-BE49-F238E27FC236}">
                <a16:creationId xmlns:a16="http://schemas.microsoft.com/office/drawing/2014/main" id="{3C37B7B0-B644-1847-861D-17721C116CA4}"/>
              </a:ext>
            </a:extLst>
          </p:cNvPr>
          <p:cNvSpPr txBox="1"/>
          <p:nvPr/>
        </p:nvSpPr>
        <p:spPr>
          <a:xfrm>
            <a:off x="6525955" y="6088559"/>
            <a:ext cx="5658410" cy="553998"/>
          </a:xfrm>
          <a:prstGeom prst="rect">
            <a:avLst/>
          </a:prstGeom>
        </p:spPr>
        <p:txBody>
          <a:bodyPr wrap="square" rtlCol="0">
            <a:spAutoFit/>
          </a:bodyPr>
          <a:lstStyle/>
          <a:p>
            <a:r>
              <a:rPr lang="en-US" sz="1000" b="1" dirty="0">
                <a:solidFill>
                  <a:srgbClr val="176385"/>
                </a:solidFill>
                <a:latin typeface="Myriad Pro" charset="0"/>
                <a:ea typeface="Myriad Pro" charset="0"/>
                <a:cs typeface="Myriad Pro" charset="0"/>
              </a:rPr>
              <a:t>17. </a:t>
            </a:r>
            <a:r>
              <a:rPr lang="en-US" sz="1000" b="1" dirty="0" err="1">
                <a:solidFill>
                  <a:srgbClr val="176385"/>
                </a:solidFill>
                <a:latin typeface="Myriad Pro" charset="0"/>
                <a:ea typeface="Myriad Pro" charset="0"/>
                <a:cs typeface="Myriad Pro" charset="0"/>
              </a:rPr>
              <a:t>Cinderamata</a:t>
            </a:r>
            <a:r>
              <a:rPr lang="en-US" sz="1000" b="1" dirty="0">
                <a:solidFill>
                  <a:srgbClr val="176385"/>
                </a:solidFill>
                <a:latin typeface="Myriad Pro" charset="0"/>
                <a:ea typeface="Myriad Pro" charset="0"/>
                <a:cs typeface="Myriad Pro" charset="0"/>
              </a:rPr>
              <a:t>/</a:t>
            </a:r>
            <a:r>
              <a:rPr lang="en-US" sz="1000" b="1" dirty="0" err="1">
                <a:solidFill>
                  <a:srgbClr val="176385"/>
                </a:solidFill>
                <a:latin typeface="Myriad Pro" charset="0"/>
                <a:ea typeface="Myriad Pro" charset="0"/>
                <a:cs typeface="Myriad Pro" charset="0"/>
              </a:rPr>
              <a:t>plakat</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kepada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instansi</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dalam</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rangka</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hubungan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kedinasan</a:t>
            </a:r>
            <a:r>
              <a:rPr lang="en-US" sz="1000" b="1" dirty="0">
                <a:solidFill>
                  <a:srgbClr val="176385"/>
                </a:solidFill>
                <a:latin typeface="Myriad Pro" charset="0"/>
                <a:ea typeface="Myriad Pro" charset="0"/>
                <a:cs typeface="Myriad Pro" charset="0"/>
              </a:rPr>
              <a:t> dan </a:t>
            </a:r>
            <a:r>
              <a:rPr lang="en-US" sz="1000" b="1" dirty="0" err="1">
                <a:solidFill>
                  <a:srgbClr val="176385"/>
                </a:solidFill>
                <a:latin typeface="Myriad Pro" charset="0"/>
                <a:ea typeface="Myriad Pro" charset="0"/>
                <a:cs typeface="Myriad Pro" charset="0"/>
              </a:rPr>
              <a:t>kenegaraan</a:t>
            </a:r>
            <a:r>
              <a:rPr lang="en-US" sz="1000" b="1" dirty="0">
                <a:solidFill>
                  <a:srgbClr val="176385"/>
                </a:solidFill>
                <a:latin typeface="Myriad Pro" charset="0"/>
                <a:ea typeface="Myriad Pro" charset="0"/>
                <a:cs typeface="Myriad Pro" charset="0"/>
              </a:rPr>
              <a:t>, </a:t>
            </a:r>
            <a:r>
              <a:rPr lang="en-US" sz="1000" b="1" dirty="0" err="1">
                <a:solidFill>
                  <a:srgbClr val="176385"/>
                </a:solidFill>
                <a:latin typeface="Myriad Pro" charset="0"/>
                <a:ea typeface="Myriad Pro" charset="0"/>
                <a:cs typeface="Myriad Pro" charset="0"/>
              </a:rPr>
              <a:t>baik</a:t>
            </a:r>
            <a:r>
              <a:rPr lang="en-US" sz="1000" b="1" dirty="0">
                <a:solidFill>
                  <a:srgbClr val="176385"/>
                </a:solidFill>
                <a:latin typeface="Myriad Pro" charset="0"/>
                <a:ea typeface="Myriad Pro" charset="0"/>
                <a:cs typeface="Myriad Pro" charset="0"/>
              </a:rPr>
              <a:t> di </a:t>
            </a:r>
            <a:r>
              <a:rPr lang="en-US" sz="1000" b="1" dirty="0" err="1">
                <a:solidFill>
                  <a:srgbClr val="176385"/>
                </a:solidFill>
                <a:latin typeface="Myriad Pro" charset="0"/>
                <a:ea typeface="Myriad Pro" charset="0"/>
                <a:cs typeface="Myriad Pro" charset="0"/>
              </a:rPr>
              <a:t>dalam</a:t>
            </a:r>
            <a:r>
              <a:rPr lang="en-US" sz="1000" b="1" dirty="0">
                <a:solidFill>
                  <a:srgbClr val="176385"/>
                </a:solidFill>
                <a:latin typeface="Myriad Pro" charset="0"/>
                <a:ea typeface="Myriad Pro" charset="0"/>
                <a:cs typeface="Myriad Pro" charset="0"/>
              </a:rPr>
              <a:t> negeri/</a:t>
            </a:r>
            <a:r>
              <a:rPr lang="en-US" sz="1000" b="1" dirty="0" err="1">
                <a:solidFill>
                  <a:srgbClr val="176385"/>
                </a:solidFill>
                <a:latin typeface="Myriad Pro" charset="0"/>
                <a:ea typeface="Myriad Pro" charset="0"/>
                <a:cs typeface="Myriad Pro" charset="0"/>
              </a:rPr>
              <a:t>luar</a:t>
            </a:r>
            <a:r>
              <a:rPr lang="en-US" sz="1000" b="1" dirty="0">
                <a:solidFill>
                  <a:srgbClr val="176385"/>
                </a:solidFill>
                <a:latin typeface="Myriad Pro" charset="0"/>
                <a:ea typeface="Myriad Pro" charset="0"/>
                <a:cs typeface="Myriad Pro" charset="0"/>
              </a:rPr>
              <a:t> negeri, </a:t>
            </a:r>
            <a:r>
              <a:rPr lang="en-US" sz="1000" b="1" dirty="0" err="1">
                <a:solidFill>
                  <a:srgbClr val="C00000"/>
                </a:solidFill>
                <a:latin typeface="Myriad Pro" charset="0"/>
                <a:ea typeface="Myriad Pro" charset="0"/>
                <a:cs typeface="Myriad Pro" charset="0"/>
              </a:rPr>
              <a:t>sepanjang</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tidak</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diberikan</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kepada</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individu</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pegawai</a:t>
            </a:r>
            <a:r>
              <a:rPr lang="en-US" sz="1000" b="1" dirty="0">
                <a:solidFill>
                  <a:srgbClr val="C00000"/>
                </a:solidFill>
                <a:latin typeface="Myriad Pro" charset="0"/>
                <a:ea typeface="Myriad Pro" charset="0"/>
                <a:cs typeface="Myriad Pro" charset="0"/>
              </a:rPr>
              <a:t> negeri/</a:t>
            </a:r>
            <a:r>
              <a:rPr lang="en-US" sz="1000" b="1" dirty="0" err="1">
                <a:solidFill>
                  <a:srgbClr val="C00000"/>
                </a:solidFill>
                <a:latin typeface="Myriad Pro" charset="0"/>
                <a:ea typeface="Myriad Pro" charset="0"/>
                <a:cs typeface="Myriad Pro" charset="0"/>
              </a:rPr>
              <a:t>penyelenggara</a:t>
            </a:r>
            <a:r>
              <a:rPr lang="en-US" sz="1000" b="1" dirty="0">
                <a:solidFill>
                  <a:srgbClr val="C00000"/>
                </a:solidFill>
                <a:latin typeface="Myriad Pro" charset="0"/>
                <a:ea typeface="Myriad Pro" charset="0"/>
                <a:cs typeface="Myriad Pro" charset="0"/>
              </a:rPr>
              <a:t> negara, </a:t>
            </a:r>
            <a:r>
              <a:rPr lang="en-US" sz="1000" b="1" dirty="0" err="1">
                <a:solidFill>
                  <a:srgbClr val="C00000"/>
                </a:solidFill>
                <a:latin typeface="Myriad Pro" charset="0"/>
                <a:ea typeface="Myriad Pro" charset="0"/>
                <a:cs typeface="Myriad Pro" charset="0"/>
              </a:rPr>
              <a:t>berlaku</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wajar</a:t>
            </a:r>
            <a:r>
              <a:rPr lang="en-US" sz="1000" b="1" dirty="0">
                <a:solidFill>
                  <a:srgbClr val="C00000"/>
                </a:solidFill>
                <a:latin typeface="Myriad Pro" charset="0"/>
                <a:ea typeface="Myriad Pro" charset="0"/>
                <a:cs typeface="Myriad Pro" charset="0"/>
              </a:rPr>
              <a:t>, dan </a:t>
            </a:r>
            <a:r>
              <a:rPr lang="en-US" sz="1000" b="1" dirty="0" err="1">
                <a:solidFill>
                  <a:srgbClr val="C00000"/>
                </a:solidFill>
                <a:latin typeface="Myriad Pro" charset="0"/>
                <a:ea typeface="Myriad Pro" charset="0"/>
                <a:cs typeface="Myriad Pro" charset="0"/>
              </a:rPr>
              <a:t>diberikan</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mewakili</a:t>
            </a:r>
            <a:r>
              <a:rPr lang="en-US" sz="1000" b="1" dirty="0">
                <a:solidFill>
                  <a:srgbClr val="C00000"/>
                </a:solidFill>
                <a:latin typeface="Myriad Pro" charset="0"/>
                <a:ea typeface="Myriad Pro" charset="0"/>
                <a:cs typeface="Myriad Pro" charset="0"/>
              </a:rPr>
              <a:t> </a:t>
            </a:r>
            <a:r>
              <a:rPr lang="en-US" sz="1000" b="1" dirty="0" err="1">
                <a:solidFill>
                  <a:srgbClr val="C00000"/>
                </a:solidFill>
                <a:latin typeface="Myriad Pro" charset="0"/>
                <a:ea typeface="Myriad Pro" charset="0"/>
                <a:cs typeface="Myriad Pro" charset="0"/>
              </a:rPr>
              <a:t>instansi</a:t>
            </a:r>
            <a:endParaRPr lang="en-US" sz="1000" b="1" dirty="0">
              <a:solidFill>
                <a:srgbClr val="C00000"/>
              </a:solidFill>
              <a:latin typeface="Myriad Pro" charset="0"/>
              <a:ea typeface="Myriad Pro" charset="0"/>
              <a:cs typeface="Myriad Pro" charset="0"/>
            </a:endParaRPr>
          </a:p>
        </p:txBody>
      </p:sp>
    </p:spTree>
    <p:extLst>
      <p:ext uri="{BB962C8B-B14F-4D97-AF65-F5344CB8AC3E}">
        <p14:creationId xmlns:p14="http://schemas.microsoft.com/office/powerpoint/2010/main" val="981613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532418" y="290314"/>
            <a:ext cx="11659582" cy="579755"/>
          </a:xfrm>
          <a:prstGeom prst="rect">
            <a:avLst/>
          </a:prstGeom>
        </p:spPr>
        <p:txBody>
          <a:bodyPr/>
          <a:lstStyle>
            <a:lvl1pPr algn="l" defTabSz="1080135" rtl="0" eaLnBrk="1" latinLnBrk="0" hangingPunct="1">
              <a:lnSpc>
                <a:spcPct val="90000"/>
              </a:lnSpc>
              <a:spcBef>
                <a:spcPct val="0"/>
              </a:spcBef>
              <a:buNone/>
              <a:defRPr sz="5195" b="1" kern="12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fontAlgn="auto">
              <a:spcAft>
                <a:spcPts val="0"/>
              </a:spcAft>
            </a:pPr>
            <a:r>
              <a:rPr lang="en-US" sz="2800">
                <a:solidFill>
                  <a:srgbClr val="00A2BA"/>
                </a:solidFill>
                <a:sym typeface="+mn-ea"/>
              </a:rPr>
              <a:t>LAPORKAN</a:t>
            </a:r>
            <a:r>
              <a:rPr lang="en-US" sz="2800">
                <a:sym typeface="+mn-ea"/>
              </a:rPr>
              <a:t> </a:t>
            </a:r>
            <a:r>
              <a:rPr lang="en-US" sz="2800">
                <a:solidFill>
                  <a:schemeClr val="tx1"/>
                </a:solidFill>
                <a:sym typeface="+mn-ea"/>
              </a:rPr>
              <a:t>kejadian yg dialami diri sendiri (pegawai PLN) ke UPG</a:t>
            </a:r>
            <a:endParaRPr lang="en-US" sz="2800" dirty="0">
              <a:solidFill>
                <a:schemeClr val="tx1"/>
              </a:solidFill>
            </a:endParaRPr>
          </a:p>
        </p:txBody>
      </p:sp>
      <p:pic>
        <p:nvPicPr>
          <p:cNvPr id="3" name="Picture 2"/>
          <p:cNvPicPr>
            <a:picLocks noChangeAspect="1"/>
          </p:cNvPicPr>
          <p:nvPr/>
        </p:nvPicPr>
        <p:blipFill>
          <a:blip r:embed="rId2"/>
          <a:stretch>
            <a:fillRect/>
          </a:stretch>
        </p:blipFill>
        <p:spPr>
          <a:xfrm>
            <a:off x="239395" y="1381760"/>
            <a:ext cx="11713210" cy="4292600"/>
          </a:xfrm>
          <a:prstGeom prst="rect">
            <a:avLst/>
          </a:prstGeom>
        </p:spPr>
      </p:pic>
      <p:sp>
        <p:nvSpPr>
          <p:cNvPr id="4" name="Text Box 1"/>
          <p:cNvSpPr txBox="1"/>
          <p:nvPr/>
        </p:nvSpPr>
        <p:spPr>
          <a:xfrm>
            <a:off x="239395" y="6320799"/>
            <a:ext cx="8315325" cy="321945"/>
          </a:xfrm>
          <a:prstGeom prst="rect">
            <a:avLst/>
          </a:prstGeom>
        </p:spPr>
        <p:txBody>
          <a:bodyPr/>
          <a:lstStyle/>
          <a:p>
            <a:r>
              <a:rPr lang="en-US">
                <a:solidFill>
                  <a:schemeClr val="bg1"/>
                </a:solidFill>
                <a:latin typeface="Myriad Pro" panose="020B0503030403020204" charset="0"/>
                <a:ea typeface="Myriad Pro" panose="020B0503030403020204" charset="0"/>
                <a:cs typeface="Myriad Pro" panose="020B0503030403020204" charset="0"/>
              </a:rPr>
              <a:t>UPG = Unit Pengendali Gratifikasi/DIVPKP (dilaporkan melalui cos.pln.co.id)</a:t>
            </a:r>
            <a:endParaRPr lang="en-US" dirty="0">
              <a:solidFill>
                <a:schemeClr val="bg1"/>
              </a:solidFill>
              <a:latin typeface="Myriad Pro" panose="020B0503030403020204" charset="0"/>
              <a:ea typeface="Myriad Pro" panose="020B0503030403020204" charset="0"/>
              <a:cs typeface="Myriad Pro" panose="020B0503030403020204" charset="0"/>
            </a:endParaRPr>
          </a:p>
        </p:txBody>
      </p:sp>
      <p:sp>
        <p:nvSpPr>
          <p:cNvPr id="5" name="Rectangles 3"/>
          <p:cNvSpPr/>
          <p:nvPr/>
        </p:nvSpPr>
        <p:spPr>
          <a:xfrm>
            <a:off x="2084070" y="1254760"/>
            <a:ext cx="3281045" cy="3492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a:t>Kejadian GRATIFIKASI</a:t>
            </a:r>
          </a:p>
        </p:txBody>
      </p:sp>
      <p:sp>
        <p:nvSpPr>
          <p:cNvPr id="6" name="Date Placeholder 2">
            <a:extLst>
              <a:ext uri="{FF2B5EF4-FFF2-40B4-BE49-F238E27FC236}">
                <a16:creationId xmlns:a16="http://schemas.microsoft.com/office/drawing/2014/main" id="{BD1F7FD8-47C5-4CCA-8ABE-35F8DB0EE3B5}"/>
              </a:ext>
            </a:extLst>
          </p:cNvPr>
          <p:cNvSpPr txBox="1"/>
          <p:nvPr/>
        </p:nvSpPr>
        <p:spPr>
          <a:xfrm>
            <a:off x="8282152" y="6059051"/>
            <a:ext cx="3616825" cy="153888"/>
          </a:xfrm>
          <a:prstGeom prst="rect">
            <a:avLst/>
          </a:prstGeom>
          <a:noFill/>
        </p:spPr>
        <p:txBody>
          <a:bodyPr vert="horz" wrap="square" lIns="0" tIns="0" rIns="0" bIns="0" rtlCol="0" anchor="ctr" anchorCtr="0">
            <a:spAutoFit/>
          </a:bodyPr>
          <a:lstStyle>
            <a:defPPr>
              <a:defRPr lang="en-GB"/>
            </a:defPPr>
            <a:lvl1pPr algn="l" rtl="0" fontAlgn="base">
              <a:spcBef>
                <a:spcPct val="0"/>
              </a:spcBef>
              <a:spcAft>
                <a:spcPct val="0"/>
              </a:spcAft>
              <a:defRPr lang="en-US" sz="700" b="0" i="0" kern="1200" smtClean="0">
                <a:solidFill>
                  <a:schemeClr val="tx1">
                    <a:lumMod val="60000"/>
                    <a:lumOff val="40000"/>
                  </a:schemeClr>
                </a:solidFill>
                <a:latin typeface="EYInterstate Light" panose="02000506000000020004" pitchFamily="2" charset="0"/>
                <a:ea typeface="+mn-ea"/>
                <a:cs typeface="Arial" panose="020B0604020202020204" pitchFamily="34" charset="0"/>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r>
              <a:rPr lang="en-GB" sz="1000" dirty="0" err="1"/>
              <a:t>Sumber</a:t>
            </a:r>
            <a:r>
              <a:rPr lang="en-GB" sz="1000" dirty="0"/>
              <a:t>: PERDIR 0048.P/DIR/2020 - Tata </a:t>
            </a:r>
            <a:r>
              <a:rPr lang="en-GB" sz="1000" dirty="0" err="1"/>
              <a:t>Kelola</a:t>
            </a:r>
            <a:r>
              <a:rPr lang="en-GB" sz="1000" dirty="0"/>
              <a:t> Anti </a:t>
            </a:r>
            <a:r>
              <a:rPr lang="en-GB" sz="1000" dirty="0" err="1"/>
              <a:t>Penyuapan</a:t>
            </a:r>
            <a:endParaRPr lang="en-GB" sz="1000" dirty="0"/>
          </a:p>
        </p:txBody>
      </p:sp>
    </p:spTree>
    <p:extLst>
      <p:ext uri="{BB962C8B-B14F-4D97-AF65-F5344CB8AC3E}">
        <p14:creationId xmlns:p14="http://schemas.microsoft.com/office/powerpoint/2010/main" val="1191106416"/>
      </p:ext>
    </p:extLst>
  </p:cSld>
  <p:clrMapOvr>
    <a:masterClrMapping/>
  </p:clrMapOvr>
  <mc:AlternateContent xmlns:mc="http://schemas.openxmlformats.org/markup-compatibility/2006" xmlns:p14="http://schemas.microsoft.com/office/powerpoint/2010/main">
    <mc:Choice Requires="p14">
      <p:transition p14:dur="250">
        <p14:flythrough/>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574819" y="250623"/>
            <a:ext cx="8534403" cy="580071"/>
          </a:xfrm>
          <a:prstGeom prst="rect">
            <a:avLst/>
          </a:prstGeom>
        </p:spPr>
        <p:txBody>
          <a:bodyPr/>
          <a:lstStyle>
            <a:lvl1pPr algn="l" defTabSz="1080135" rtl="0" eaLnBrk="1" latinLnBrk="0" hangingPunct="1">
              <a:lnSpc>
                <a:spcPct val="90000"/>
              </a:lnSpc>
              <a:spcBef>
                <a:spcPct val="0"/>
              </a:spcBef>
              <a:buNone/>
              <a:defRPr sz="5195" b="1" kern="12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fontAlgn="auto">
              <a:spcAft>
                <a:spcPts val="0"/>
              </a:spcAft>
            </a:pPr>
            <a:r>
              <a:rPr lang="en-US" sz="3200">
                <a:solidFill>
                  <a:schemeClr val="accent6"/>
                </a:solidFill>
              </a:rPr>
              <a:t>TERAPKAN</a:t>
            </a:r>
            <a:r>
              <a:rPr lang="en-US" sz="3200"/>
              <a:t> </a:t>
            </a:r>
            <a:r>
              <a:rPr lang="en-US" sz="3200">
                <a:solidFill>
                  <a:schemeClr val="tx1"/>
                </a:solidFill>
              </a:rPr>
              <a:t>Prinsip 4 No's</a:t>
            </a:r>
            <a:endParaRPr lang="en-US" sz="3200" dirty="0">
              <a:solidFill>
                <a:schemeClr val="tx1"/>
              </a:solidFill>
            </a:endParaRPr>
          </a:p>
        </p:txBody>
      </p:sp>
      <p:pic>
        <p:nvPicPr>
          <p:cNvPr id="3" name="Picture 2"/>
          <p:cNvPicPr>
            <a:picLocks noChangeAspect="1"/>
          </p:cNvPicPr>
          <p:nvPr/>
        </p:nvPicPr>
        <p:blipFill>
          <a:blip r:embed="rId2"/>
          <a:stretch>
            <a:fillRect/>
          </a:stretch>
        </p:blipFill>
        <p:spPr>
          <a:xfrm>
            <a:off x="399627" y="1137920"/>
            <a:ext cx="11206480" cy="5046133"/>
          </a:xfrm>
          <a:prstGeom prst="rect">
            <a:avLst/>
          </a:prstGeom>
        </p:spPr>
      </p:pic>
      <p:sp>
        <p:nvSpPr>
          <p:cNvPr id="4" name="Date Placeholder 2">
            <a:extLst>
              <a:ext uri="{FF2B5EF4-FFF2-40B4-BE49-F238E27FC236}">
                <a16:creationId xmlns:a16="http://schemas.microsoft.com/office/drawing/2014/main" id="{88A88126-4F84-42D4-9404-DF62A3EEE3BB}"/>
              </a:ext>
            </a:extLst>
          </p:cNvPr>
          <p:cNvSpPr txBox="1"/>
          <p:nvPr/>
        </p:nvSpPr>
        <p:spPr>
          <a:xfrm>
            <a:off x="8175548" y="6132453"/>
            <a:ext cx="3616825" cy="92333"/>
          </a:xfrm>
          <a:prstGeom prst="rect">
            <a:avLst/>
          </a:prstGeom>
          <a:noFill/>
        </p:spPr>
        <p:txBody>
          <a:bodyPr vert="horz" wrap="square" lIns="0" tIns="0" rIns="0" bIns="0" rtlCol="0" anchor="ctr" anchorCtr="0">
            <a:spAutoFit/>
          </a:bodyPr>
          <a:lstStyle>
            <a:defPPr>
              <a:defRPr lang="en-GB"/>
            </a:defPPr>
            <a:lvl1pPr algn="l" rtl="0" fontAlgn="base">
              <a:spcBef>
                <a:spcPct val="0"/>
              </a:spcBef>
              <a:spcAft>
                <a:spcPct val="0"/>
              </a:spcAft>
              <a:defRPr lang="en-US" sz="700" b="0" i="0" kern="1200" smtClean="0">
                <a:solidFill>
                  <a:schemeClr val="tx1">
                    <a:lumMod val="60000"/>
                    <a:lumOff val="40000"/>
                  </a:schemeClr>
                </a:solidFill>
                <a:latin typeface="EYInterstate Light" panose="02000506000000020004" pitchFamily="2" charset="0"/>
                <a:ea typeface="+mn-ea"/>
                <a:cs typeface="Arial" panose="020B0604020202020204" pitchFamily="34" charset="0"/>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lgn="r"/>
            <a:r>
              <a:rPr lang="en-GB" sz="600" dirty="0" err="1"/>
              <a:t>Sumber</a:t>
            </a:r>
            <a:r>
              <a:rPr lang="en-GB" sz="600" dirty="0"/>
              <a:t>: PERDIR 0048.P/DIR/2020 - Tata </a:t>
            </a:r>
            <a:r>
              <a:rPr lang="en-GB" sz="600" dirty="0" err="1"/>
              <a:t>Kelola</a:t>
            </a:r>
            <a:r>
              <a:rPr lang="en-GB" sz="600" dirty="0"/>
              <a:t> Anti </a:t>
            </a:r>
            <a:r>
              <a:rPr lang="en-GB" sz="600" dirty="0" err="1"/>
              <a:t>Penyuapan</a:t>
            </a:r>
            <a:endParaRPr lang="en-GB" sz="600" dirty="0"/>
          </a:p>
        </p:txBody>
      </p:sp>
    </p:spTree>
    <p:extLst>
      <p:ext uri="{BB962C8B-B14F-4D97-AF65-F5344CB8AC3E}">
        <p14:creationId xmlns:p14="http://schemas.microsoft.com/office/powerpoint/2010/main" val="2151662245"/>
      </p:ext>
    </p:extLst>
  </p:cSld>
  <p:clrMapOvr>
    <a:masterClrMapping/>
  </p:clrMapOvr>
  <mc:AlternateContent xmlns:mc="http://schemas.openxmlformats.org/markup-compatibility/2006" xmlns:p14="http://schemas.microsoft.com/office/powerpoint/2010/main">
    <mc:Choice Requires="p14">
      <p:transition p14:dur="250">
        <p14:flythrough/>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5774-027E-3154-4FC7-C1E298750336}"/>
              </a:ext>
            </a:extLst>
          </p:cNvPr>
          <p:cNvSpPr>
            <a:spLocks noGrp="1"/>
          </p:cNvSpPr>
          <p:nvPr>
            <p:ph type="title"/>
          </p:nvPr>
        </p:nvSpPr>
        <p:spPr/>
        <p:txBody>
          <a:bodyPr/>
          <a:lstStyle/>
          <a:p>
            <a:r>
              <a:rPr lang="en-ID" dirty="0" err="1"/>
              <a:t>Sistem</a:t>
            </a:r>
            <a:r>
              <a:rPr lang="en-ID" dirty="0"/>
              <a:t> </a:t>
            </a:r>
            <a:r>
              <a:rPr lang="en-ID" dirty="0" err="1"/>
              <a:t>Pengaduan</a:t>
            </a:r>
            <a:r>
              <a:rPr lang="en-ID" dirty="0"/>
              <a:t> </a:t>
            </a:r>
            <a:r>
              <a:rPr lang="en-ID" dirty="0" err="1"/>
              <a:t>Pelanggaran</a:t>
            </a:r>
            <a:r>
              <a:rPr lang="en-ID" dirty="0"/>
              <a:t> / WBS</a:t>
            </a:r>
          </a:p>
        </p:txBody>
      </p:sp>
      <p:sp>
        <p:nvSpPr>
          <p:cNvPr id="3" name="Text Placeholder 2">
            <a:extLst>
              <a:ext uri="{FF2B5EF4-FFF2-40B4-BE49-F238E27FC236}">
                <a16:creationId xmlns:a16="http://schemas.microsoft.com/office/drawing/2014/main" id="{DAC173C4-FB56-CC97-2897-C545DA881398}"/>
              </a:ext>
            </a:extLst>
          </p:cNvPr>
          <p:cNvSpPr>
            <a:spLocks noGrp="1"/>
          </p:cNvSpPr>
          <p:nvPr>
            <p:ph type="body" sz="quarter" idx="12"/>
          </p:nvPr>
        </p:nvSpPr>
        <p:spPr/>
        <p:txBody>
          <a:bodyPr/>
          <a:lstStyle/>
          <a:p>
            <a:endParaRPr lang="en-ID"/>
          </a:p>
        </p:txBody>
      </p:sp>
      <p:graphicFrame>
        <p:nvGraphicFramePr>
          <p:cNvPr id="5" name="Diagram 4">
            <a:extLst>
              <a:ext uri="{FF2B5EF4-FFF2-40B4-BE49-F238E27FC236}">
                <a16:creationId xmlns:a16="http://schemas.microsoft.com/office/drawing/2014/main" id="{DD84C14D-CB70-B445-9EDC-CC57FAE424FF}"/>
              </a:ext>
            </a:extLst>
          </p:cNvPr>
          <p:cNvGraphicFramePr/>
          <p:nvPr>
            <p:extLst>
              <p:ext uri="{D42A27DB-BD31-4B8C-83A1-F6EECF244321}">
                <p14:modId xmlns:p14="http://schemas.microsoft.com/office/powerpoint/2010/main" val="144940178"/>
              </p:ext>
            </p:extLst>
          </p:nvPr>
        </p:nvGraphicFramePr>
        <p:xfrm>
          <a:off x="1465942" y="1378857"/>
          <a:ext cx="9695543" cy="4557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4181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8350" cy="6864350"/>
            <a:chOff x="0" y="0"/>
            <a:chExt cx="12198350" cy="6864350"/>
          </a:xfrm>
        </p:grpSpPr>
        <p:pic>
          <p:nvPicPr>
            <p:cNvPr id="3" name="object 3"/>
            <p:cNvPicPr/>
            <p:nvPr/>
          </p:nvPicPr>
          <p:blipFill>
            <a:blip r:embed="rId2" cstate="print"/>
            <a:stretch>
              <a:fillRect/>
            </a:stretch>
          </p:blipFill>
          <p:spPr>
            <a:xfrm>
              <a:off x="0" y="0"/>
              <a:ext cx="12191999" cy="6857996"/>
            </a:xfrm>
            <a:prstGeom prst="rect">
              <a:avLst/>
            </a:prstGeom>
          </p:spPr>
        </p:pic>
        <p:sp>
          <p:nvSpPr>
            <p:cNvPr id="4" name="object 4"/>
            <p:cNvSpPr/>
            <p:nvPr/>
          </p:nvSpPr>
          <p:spPr>
            <a:xfrm>
              <a:off x="0" y="0"/>
              <a:ext cx="12192000" cy="6858000"/>
            </a:xfrm>
            <a:custGeom>
              <a:avLst/>
              <a:gdLst/>
              <a:ahLst/>
              <a:cxnLst/>
              <a:rect l="l" t="t" r="r" b="b"/>
              <a:pathLst>
                <a:path w="12192000" h="6858000">
                  <a:moveTo>
                    <a:pt x="12192000" y="0"/>
                  </a:moveTo>
                  <a:lnTo>
                    <a:pt x="0" y="0"/>
                  </a:lnTo>
                  <a:lnTo>
                    <a:pt x="0" y="6857996"/>
                  </a:lnTo>
                  <a:lnTo>
                    <a:pt x="12192000" y="6857996"/>
                  </a:lnTo>
                  <a:lnTo>
                    <a:pt x="12192000" y="0"/>
                  </a:lnTo>
                  <a:close/>
                </a:path>
              </a:pathLst>
            </a:custGeom>
            <a:solidFill>
              <a:srgbClr val="FFFFFF">
                <a:alpha val="30195"/>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object 5"/>
            <p:cNvPicPr/>
            <p:nvPr/>
          </p:nvPicPr>
          <p:blipFill>
            <a:blip r:embed="rId3" cstate="print"/>
            <a:stretch>
              <a:fillRect/>
            </a:stretch>
          </p:blipFill>
          <p:spPr>
            <a:xfrm>
              <a:off x="577595" y="748322"/>
              <a:ext cx="3282696" cy="198081"/>
            </a:xfrm>
            <a:prstGeom prst="rect">
              <a:avLst/>
            </a:prstGeom>
          </p:spPr>
        </p:pic>
        <p:sp>
          <p:nvSpPr>
            <p:cNvPr id="6" name="object 6"/>
            <p:cNvSpPr/>
            <p:nvPr/>
          </p:nvSpPr>
          <p:spPr>
            <a:xfrm>
              <a:off x="673608" y="813816"/>
              <a:ext cx="3095625" cy="71755"/>
            </a:xfrm>
            <a:custGeom>
              <a:avLst/>
              <a:gdLst/>
              <a:ahLst/>
              <a:cxnLst/>
              <a:rect l="l" t="t" r="r" b="b"/>
              <a:pathLst>
                <a:path w="3095625" h="71755">
                  <a:moveTo>
                    <a:pt x="3059430" y="0"/>
                  </a:moveTo>
                  <a:lnTo>
                    <a:pt x="35814" y="0"/>
                  </a:lnTo>
                  <a:lnTo>
                    <a:pt x="21875" y="2809"/>
                  </a:lnTo>
                  <a:lnTo>
                    <a:pt x="10491" y="10477"/>
                  </a:lnTo>
                  <a:lnTo>
                    <a:pt x="2815" y="21859"/>
                  </a:lnTo>
                  <a:lnTo>
                    <a:pt x="0" y="35813"/>
                  </a:lnTo>
                  <a:lnTo>
                    <a:pt x="2815" y="49768"/>
                  </a:lnTo>
                  <a:lnTo>
                    <a:pt x="10491" y="61150"/>
                  </a:lnTo>
                  <a:lnTo>
                    <a:pt x="21875" y="68818"/>
                  </a:lnTo>
                  <a:lnTo>
                    <a:pt x="35814" y="71628"/>
                  </a:lnTo>
                  <a:lnTo>
                    <a:pt x="3059430" y="71628"/>
                  </a:lnTo>
                  <a:lnTo>
                    <a:pt x="3073384" y="68818"/>
                  </a:lnTo>
                  <a:lnTo>
                    <a:pt x="3084766" y="61150"/>
                  </a:lnTo>
                  <a:lnTo>
                    <a:pt x="3092434" y="49768"/>
                  </a:lnTo>
                  <a:lnTo>
                    <a:pt x="3095244" y="35813"/>
                  </a:lnTo>
                  <a:lnTo>
                    <a:pt x="3092434" y="21859"/>
                  </a:lnTo>
                  <a:lnTo>
                    <a:pt x="3084766" y="10477"/>
                  </a:lnTo>
                  <a:lnTo>
                    <a:pt x="3073384" y="2809"/>
                  </a:lnTo>
                  <a:lnTo>
                    <a:pt x="3059430" y="0"/>
                  </a:lnTo>
                  <a:close/>
                </a:path>
              </a:pathLst>
            </a:custGeom>
            <a:solidFill>
              <a:srgbClr val="00A1B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277111" y="813816"/>
              <a:ext cx="634365" cy="71755"/>
            </a:xfrm>
            <a:custGeom>
              <a:avLst/>
              <a:gdLst/>
              <a:ahLst/>
              <a:cxnLst/>
              <a:rect l="l" t="t" r="r" b="b"/>
              <a:pathLst>
                <a:path w="634364" h="71755">
                  <a:moveTo>
                    <a:pt x="633984" y="0"/>
                  </a:moveTo>
                  <a:lnTo>
                    <a:pt x="0" y="0"/>
                  </a:lnTo>
                  <a:lnTo>
                    <a:pt x="0" y="71627"/>
                  </a:lnTo>
                  <a:lnTo>
                    <a:pt x="633984" y="71627"/>
                  </a:lnTo>
                  <a:lnTo>
                    <a:pt x="633984" y="0"/>
                  </a:lnTo>
                  <a:close/>
                </a:path>
              </a:pathLst>
            </a:custGeom>
            <a:solidFill>
              <a:srgbClr val="007C9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1911095" y="813816"/>
              <a:ext cx="632460" cy="71755"/>
            </a:xfrm>
            <a:custGeom>
              <a:avLst/>
              <a:gdLst/>
              <a:ahLst/>
              <a:cxnLst/>
              <a:rect l="l" t="t" r="r" b="b"/>
              <a:pathLst>
                <a:path w="632460" h="71755">
                  <a:moveTo>
                    <a:pt x="632459" y="0"/>
                  </a:moveTo>
                  <a:lnTo>
                    <a:pt x="0" y="0"/>
                  </a:lnTo>
                  <a:lnTo>
                    <a:pt x="0" y="71627"/>
                  </a:lnTo>
                  <a:lnTo>
                    <a:pt x="632459" y="71627"/>
                  </a:lnTo>
                  <a:lnTo>
                    <a:pt x="632459" y="0"/>
                  </a:lnTo>
                  <a:close/>
                </a:path>
              </a:pathLst>
            </a:custGeom>
            <a:solidFill>
              <a:srgbClr val="FFC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2543555" y="813816"/>
              <a:ext cx="632460" cy="71755"/>
            </a:xfrm>
            <a:custGeom>
              <a:avLst/>
              <a:gdLst/>
              <a:ahLst/>
              <a:cxnLst/>
              <a:rect l="l" t="t" r="r" b="b"/>
              <a:pathLst>
                <a:path w="632460" h="71755">
                  <a:moveTo>
                    <a:pt x="632459" y="0"/>
                  </a:moveTo>
                  <a:lnTo>
                    <a:pt x="0" y="0"/>
                  </a:lnTo>
                  <a:lnTo>
                    <a:pt x="0" y="71627"/>
                  </a:lnTo>
                  <a:lnTo>
                    <a:pt x="632459" y="71627"/>
                  </a:lnTo>
                  <a:lnTo>
                    <a:pt x="632459" y="0"/>
                  </a:lnTo>
                  <a:close/>
                </a:path>
              </a:pathLst>
            </a:custGeom>
            <a:solidFill>
              <a:srgbClr val="2AAEE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9454895" y="0"/>
              <a:ext cx="2737485" cy="3663950"/>
            </a:xfrm>
            <a:custGeom>
              <a:avLst/>
              <a:gdLst/>
              <a:ahLst/>
              <a:cxnLst/>
              <a:rect l="l" t="t" r="r" b="b"/>
              <a:pathLst>
                <a:path w="2737484" h="3663950">
                  <a:moveTo>
                    <a:pt x="2737104" y="0"/>
                  </a:moveTo>
                  <a:lnTo>
                    <a:pt x="0" y="0"/>
                  </a:lnTo>
                  <a:lnTo>
                    <a:pt x="0" y="3663696"/>
                  </a:lnTo>
                  <a:lnTo>
                    <a:pt x="2737104" y="3663696"/>
                  </a:lnTo>
                  <a:lnTo>
                    <a:pt x="2737104" y="0"/>
                  </a:lnTo>
                  <a:close/>
                </a:path>
              </a:pathLst>
            </a:custGeom>
            <a:solidFill>
              <a:srgbClr val="0D5A70">
                <a:alpha val="8195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9454895" y="0"/>
              <a:ext cx="2737485" cy="3663950"/>
            </a:xfrm>
            <a:custGeom>
              <a:avLst/>
              <a:gdLst/>
              <a:ahLst/>
              <a:cxnLst/>
              <a:rect l="l" t="t" r="r" b="b"/>
              <a:pathLst>
                <a:path w="2737484" h="3663950">
                  <a:moveTo>
                    <a:pt x="0" y="3663696"/>
                  </a:moveTo>
                  <a:lnTo>
                    <a:pt x="2737104" y="3663696"/>
                  </a:lnTo>
                  <a:lnTo>
                    <a:pt x="2737104" y="0"/>
                  </a:lnTo>
                  <a:lnTo>
                    <a:pt x="0" y="0"/>
                  </a:lnTo>
                  <a:lnTo>
                    <a:pt x="0" y="3663696"/>
                  </a:lnTo>
                  <a:close/>
                </a:path>
              </a:pathLst>
            </a:custGeom>
            <a:ln w="12700">
              <a:solidFill>
                <a:srgbClr val="41709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object 12"/>
            <p:cNvPicPr/>
            <p:nvPr/>
          </p:nvPicPr>
          <p:blipFill>
            <a:blip r:embed="rId4" cstate="print"/>
            <a:stretch>
              <a:fillRect/>
            </a:stretch>
          </p:blipFill>
          <p:spPr>
            <a:xfrm>
              <a:off x="0" y="6056375"/>
              <a:ext cx="9043415" cy="801622"/>
            </a:xfrm>
            <a:prstGeom prst="rect">
              <a:avLst/>
            </a:prstGeom>
          </p:spPr>
        </p:pic>
      </p:grpSp>
      <p:sp>
        <p:nvSpPr>
          <p:cNvPr id="13" name="object 13"/>
          <p:cNvSpPr txBox="1">
            <a:spLocks noGrp="1"/>
          </p:cNvSpPr>
          <p:nvPr>
            <p:ph type="title"/>
          </p:nvPr>
        </p:nvSpPr>
        <p:spPr>
          <a:xfrm>
            <a:off x="651459" y="269240"/>
            <a:ext cx="8374380" cy="452120"/>
          </a:xfrm>
          <a:prstGeom prst="rect">
            <a:avLst/>
          </a:prstGeom>
        </p:spPr>
        <p:txBody>
          <a:bodyPr vert="horz" wrap="square" lIns="0" tIns="12065" rIns="0" bIns="0" rtlCol="0">
            <a:spAutoFit/>
          </a:bodyPr>
          <a:lstStyle/>
          <a:p>
            <a:pPr marL="12700">
              <a:lnSpc>
                <a:spcPct val="100000"/>
              </a:lnSpc>
              <a:spcBef>
                <a:spcPts val="95"/>
              </a:spcBef>
              <a:tabLst>
                <a:tab pos="1815464" algn="l"/>
              </a:tabLst>
            </a:pPr>
            <a:r>
              <a:rPr sz="2800" spc="-5" dirty="0">
                <a:solidFill>
                  <a:srgbClr val="0D5A70"/>
                </a:solidFill>
              </a:rPr>
              <a:t>LAPORKAN	</a:t>
            </a:r>
            <a:r>
              <a:rPr sz="2800" b="0" spc="-5" dirty="0">
                <a:latin typeface="Calibri"/>
                <a:cs typeface="Calibri"/>
              </a:rPr>
              <a:t>Insiden</a:t>
            </a:r>
            <a:r>
              <a:rPr sz="2800" b="0" spc="30" dirty="0">
                <a:latin typeface="Calibri"/>
                <a:cs typeface="Calibri"/>
              </a:rPr>
              <a:t> </a:t>
            </a:r>
            <a:r>
              <a:rPr sz="2800" b="0" spc="-20" dirty="0">
                <a:latin typeface="Calibri"/>
                <a:cs typeface="Calibri"/>
              </a:rPr>
              <a:t>Penyuapan/Pelanggaran</a:t>
            </a:r>
            <a:r>
              <a:rPr sz="2800" b="0" spc="50" dirty="0">
                <a:latin typeface="Calibri"/>
                <a:cs typeface="Calibri"/>
              </a:rPr>
              <a:t> </a:t>
            </a:r>
            <a:r>
              <a:rPr sz="2800" b="0" spc="-5" dirty="0">
                <a:latin typeface="Calibri"/>
                <a:cs typeface="Calibri"/>
              </a:rPr>
              <a:t>Melalui</a:t>
            </a:r>
            <a:r>
              <a:rPr sz="2800" b="0" spc="15" dirty="0">
                <a:latin typeface="Calibri"/>
                <a:cs typeface="Calibri"/>
              </a:rPr>
              <a:t> </a:t>
            </a:r>
            <a:r>
              <a:rPr sz="2800" b="0" spc="-5" dirty="0">
                <a:latin typeface="Calibri"/>
                <a:cs typeface="Calibri"/>
              </a:rPr>
              <a:t>WBS</a:t>
            </a:r>
            <a:endParaRPr sz="2800">
              <a:latin typeface="Calibri"/>
              <a:cs typeface="Calibri"/>
            </a:endParaRPr>
          </a:p>
        </p:txBody>
      </p:sp>
      <p:grpSp>
        <p:nvGrpSpPr>
          <p:cNvPr id="14" name="object 14"/>
          <p:cNvGrpSpPr/>
          <p:nvPr/>
        </p:nvGrpSpPr>
        <p:grpSpPr>
          <a:xfrm>
            <a:off x="2445829" y="196595"/>
            <a:ext cx="9370060" cy="5647055"/>
            <a:chOff x="2445829" y="196595"/>
            <a:chExt cx="9370060" cy="5647055"/>
          </a:xfrm>
        </p:grpSpPr>
        <p:pic>
          <p:nvPicPr>
            <p:cNvPr id="15" name="object 15"/>
            <p:cNvPicPr/>
            <p:nvPr/>
          </p:nvPicPr>
          <p:blipFill>
            <a:blip r:embed="rId5" cstate="print"/>
            <a:stretch>
              <a:fillRect/>
            </a:stretch>
          </p:blipFill>
          <p:spPr>
            <a:xfrm>
              <a:off x="9899904" y="196595"/>
              <a:ext cx="1915668" cy="678179"/>
            </a:xfrm>
            <a:prstGeom prst="rect">
              <a:avLst/>
            </a:prstGeom>
          </p:spPr>
        </p:pic>
        <p:sp>
          <p:nvSpPr>
            <p:cNvPr id="16" name="object 16"/>
            <p:cNvSpPr/>
            <p:nvPr/>
          </p:nvSpPr>
          <p:spPr>
            <a:xfrm>
              <a:off x="2691384" y="2202179"/>
              <a:ext cx="285115" cy="3639820"/>
            </a:xfrm>
            <a:custGeom>
              <a:avLst/>
              <a:gdLst/>
              <a:ahLst/>
              <a:cxnLst/>
              <a:rect l="l" t="t" r="r" b="b"/>
              <a:pathLst>
                <a:path w="285114" h="3639820">
                  <a:moveTo>
                    <a:pt x="284988" y="0"/>
                  </a:moveTo>
                  <a:lnTo>
                    <a:pt x="0" y="0"/>
                  </a:lnTo>
                  <a:lnTo>
                    <a:pt x="0" y="3639312"/>
                  </a:lnTo>
                  <a:lnTo>
                    <a:pt x="284988" y="3639312"/>
                  </a:lnTo>
                  <a:lnTo>
                    <a:pt x="284988" y="0"/>
                  </a:lnTo>
                  <a:close/>
                </a:path>
              </a:pathLst>
            </a:custGeom>
            <a:solidFill>
              <a:srgbClr val="58585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2691384" y="2202179"/>
              <a:ext cx="285115" cy="3639820"/>
            </a:xfrm>
            <a:custGeom>
              <a:avLst/>
              <a:gdLst/>
              <a:ahLst/>
              <a:cxnLst/>
              <a:rect l="l" t="t" r="r" b="b"/>
              <a:pathLst>
                <a:path w="285114" h="3639820">
                  <a:moveTo>
                    <a:pt x="0" y="3639312"/>
                  </a:moveTo>
                  <a:lnTo>
                    <a:pt x="284988" y="3639312"/>
                  </a:lnTo>
                  <a:lnTo>
                    <a:pt x="284988" y="0"/>
                  </a:lnTo>
                  <a:lnTo>
                    <a:pt x="0" y="0"/>
                  </a:lnTo>
                  <a:lnTo>
                    <a:pt x="0" y="3639312"/>
                  </a:lnTo>
                  <a:close/>
                </a:path>
              </a:pathLst>
            </a:custGeom>
            <a:ln w="3175">
              <a:solidFill>
                <a:srgbClr val="58585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3026664" y="2200656"/>
              <a:ext cx="177165" cy="3641090"/>
            </a:xfrm>
            <a:custGeom>
              <a:avLst/>
              <a:gdLst/>
              <a:ahLst/>
              <a:cxnLst/>
              <a:rect l="l" t="t" r="r" b="b"/>
              <a:pathLst>
                <a:path w="177164" h="3641090">
                  <a:moveTo>
                    <a:pt x="176783" y="0"/>
                  </a:moveTo>
                  <a:lnTo>
                    <a:pt x="0" y="0"/>
                  </a:lnTo>
                  <a:lnTo>
                    <a:pt x="0" y="3640836"/>
                  </a:lnTo>
                  <a:lnTo>
                    <a:pt x="176783" y="3640836"/>
                  </a:lnTo>
                  <a:lnTo>
                    <a:pt x="176783" y="0"/>
                  </a:lnTo>
                  <a:close/>
                </a:path>
              </a:pathLst>
            </a:custGeom>
            <a:solidFill>
              <a:srgbClr val="FFE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9" name="object 19"/>
            <p:cNvPicPr/>
            <p:nvPr/>
          </p:nvPicPr>
          <p:blipFill>
            <a:blip r:embed="rId6" cstate="print"/>
            <a:stretch>
              <a:fillRect/>
            </a:stretch>
          </p:blipFill>
          <p:spPr>
            <a:xfrm>
              <a:off x="2999105" y="2442844"/>
              <a:ext cx="181609" cy="187705"/>
            </a:xfrm>
            <a:prstGeom prst="rect">
              <a:avLst/>
            </a:prstGeom>
          </p:spPr>
        </p:pic>
        <p:sp>
          <p:nvSpPr>
            <p:cNvPr id="20" name="object 20"/>
            <p:cNvSpPr/>
            <p:nvPr/>
          </p:nvSpPr>
          <p:spPr>
            <a:xfrm>
              <a:off x="2488692" y="2538984"/>
              <a:ext cx="67310" cy="311150"/>
            </a:xfrm>
            <a:custGeom>
              <a:avLst/>
              <a:gdLst/>
              <a:ahLst/>
              <a:cxnLst/>
              <a:rect l="l" t="t" r="r" b="b"/>
              <a:pathLst>
                <a:path w="67310" h="311150">
                  <a:moveTo>
                    <a:pt x="67056" y="0"/>
                  </a:moveTo>
                  <a:lnTo>
                    <a:pt x="0" y="0"/>
                  </a:lnTo>
                  <a:lnTo>
                    <a:pt x="0" y="269239"/>
                  </a:lnTo>
                  <a:lnTo>
                    <a:pt x="34416" y="310895"/>
                  </a:lnTo>
                  <a:lnTo>
                    <a:pt x="52030" y="288416"/>
                  </a:lnTo>
                  <a:lnTo>
                    <a:pt x="34416" y="288416"/>
                  </a:lnTo>
                  <a:lnTo>
                    <a:pt x="16256" y="266953"/>
                  </a:lnTo>
                  <a:lnTo>
                    <a:pt x="16256" y="10160"/>
                  </a:lnTo>
                  <a:lnTo>
                    <a:pt x="67056" y="10160"/>
                  </a:lnTo>
                  <a:lnTo>
                    <a:pt x="67056" y="0"/>
                  </a:lnTo>
                  <a:close/>
                </a:path>
                <a:path w="67310" h="311150">
                  <a:moveTo>
                    <a:pt x="67056" y="10160"/>
                  </a:moveTo>
                  <a:lnTo>
                    <a:pt x="50800" y="10160"/>
                  </a:lnTo>
                  <a:lnTo>
                    <a:pt x="50800" y="266953"/>
                  </a:lnTo>
                  <a:lnTo>
                    <a:pt x="34416" y="288416"/>
                  </a:lnTo>
                  <a:lnTo>
                    <a:pt x="52030" y="288416"/>
                  </a:lnTo>
                  <a:lnTo>
                    <a:pt x="67056" y="269239"/>
                  </a:lnTo>
                  <a:lnTo>
                    <a:pt x="67056" y="10160"/>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2488692" y="2538984"/>
              <a:ext cx="67310" cy="311150"/>
            </a:xfrm>
            <a:custGeom>
              <a:avLst/>
              <a:gdLst/>
              <a:ahLst/>
              <a:cxnLst/>
              <a:rect l="l" t="t" r="r" b="b"/>
              <a:pathLst>
                <a:path w="67310" h="311150">
                  <a:moveTo>
                    <a:pt x="34416" y="310895"/>
                  </a:moveTo>
                  <a:lnTo>
                    <a:pt x="0" y="269239"/>
                  </a:lnTo>
                  <a:lnTo>
                    <a:pt x="0" y="0"/>
                  </a:lnTo>
                  <a:lnTo>
                    <a:pt x="67056" y="0"/>
                  </a:lnTo>
                  <a:lnTo>
                    <a:pt x="67056" y="269239"/>
                  </a:lnTo>
                  <a:lnTo>
                    <a:pt x="34416" y="310895"/>
                  </a:lnTo>
                  <a:close/>
                </a:path>
                <a:path w="67310" h="311150">
                  <a:moveTo>
                    <a:pt x="16256" y="266953"/>
                  </a:moveTo>
                  <a:lnTo>
                    <a:pt x="34416" y="288416"/>
                  </a:lnTo>
                  <a:lnTo>
                    <a:pt x="50800" y="266953"/>
                  </a:lnTo>
                  <a:lnTo>
                    <a:pt x="50800" y="10160"/>
                  </a:lnTo>
                  <a:lnTo>
                    <a:pt x="16256" y="10160"/>
                  </a:lnTo>
                  <a:lnTo>
                    <a:pt x="16256" y="266953"/>
                  </a:lnTo>
                  <a:close/>
                </a:path>
              </a:pathLst>
            </a:custGeom>
            <a:ln w="9525">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2514600" y="2837688"/>
              <a:ext cx="15240" cy="17145"/>
            </a:xfrm>
            <a:custGeom>
              <a:avLst/>
              <a:gdLst/>
              <a:ahLst/>
              <a:cxnLst/>
              <a:rect l="l" t="t" r="r" b="b"/>
              <a:pathLst>
                <a:path w="15239" h="17144">
                  <a:moveTo>
                    <a:pt x="15239" y="0"/>
                  </a:moveTo>
                  <a:lnTo>
                    <a:pt x="0" y="0"/>
                  </a:lnTo>
                  <a:lnTo>
                    <a:pt x="0" y="16763"/>
                  </a:lnTo>
                  <a:lnTo>
                    <a:pt x="15239" y="16763"/>
                  </a:lnTo>
                  <a:lnTo>
                    <a:pt x="15239" y="0"/>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3"/>
            <p:cNvSpPr/>
            <p:nvPr/>
          </p:nvSpPr>
          <p:spPr>
            <a:xfrm>
              <a:off x="2514600" y="2837688"/>
              <a:ext cx="15240" cy="17145"/>
            </a:xfrm>
            <a:custGeom>
              <a:avLst/>
              <a:gdLst/>
              <a:ahLst/>
              <a:cxnLst/>
              <a:rect l="l" t="t" r="r" b="b"/>
              <a:pathLst>
                <a:path w="15239" h="17144">
                  <a:moveTo>
                    <a:pt x="0" y="16763"/>
                  </a:moveTo>
                  <a:lnTo>
                    <a:pt x="15239" y="16763"/>
                  </a:lnTo>
                  <a:lnTo>
                    <a:pt x="15239" y="0"/>
                  </a:lnTo>
                  <a:lnTo>
                    <a:pt x="0" y="0"/>
                  </a:lnTo>
                  <a:lnTo>
                    <a:pt x="0" y="16763"/>
                  </a:lnTo>
                  <a:close/>
                </a:path>
              </a:pathLst>
            </a:custGeom>
            <a:ln w="9525">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2488692" y="2793491"/>
              <a:ext cx="67310" cy="9525"/>
            </a:xfrm>
            <a:custGeom>
              <a:avLst/>
              <a:gdLst/>
              <a:ahLst/>
              <a:cxnLst/>
              <a:rect l="l" t="t" r="r" b="b"/>
              <a:pathLst>
                <a:path w="67310" h="9525">
                  <a:moveTo>
                    <a:pt x="67056" y="0"/>
                  </a:moveTo>
                  <a:lnTo>
                    <a:pt x="0" y="0"/>
                  </a:lnTo>
                  <a:lnTo>
                    <a:pt x="0" y="9144"/>
                  </a:lnTo>
                  <a:lnTo>
                    <a:pt x="67056" y="9144"/>
                  </a:lnTo>
                  <a:lnTo>
                    <a:pt x="67056" y="0"/>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p:nvPr/>
          </p:nvSpPr>
          <p:spPr>
            <a:xfrm>
              <a:off x="2488692" y="2793491"/>
              <a:ext cx="67310" cy="9525"/>
            </a:xfrm>
            <a:custGeom>
              <a:avLst/>
              <a:gdLst/>
              <a:ahLst/>
              <a:cxnLst/>
              <a:rect l="l" t="t" r="r" b="b"/>
              <a:pathLst>
                <a:path w="67310" h="9525">
                  <a:moveTo>
                    <a:pt x="0" y="9144"/>
                  </a:moveTo>
                  <a:lnTo>
                    <a:pt x="67056" y="9144"/>
                  </a:lnTo>
                  <a:lnTo>
                    <a:pt x="67056" y="0"/>
                  </a:lnTo>
                  <a:lnTo>
                    <a:pt x="0" y="0"/>
                  </a:lnTo>
                  <a:lnTo>
                    <a:pt x="0" y="9144"/>
                  </a:lnTo>
                  <a:close/>
                </a:path>
              </a:pathLst>
            </a:custGeom>
            <a:ln w="9525">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26" name="object 26"/>
            <p:cNvPicPr/>
            <p:nvPr/>
          </p:nvPicPr>
          <p:blipFill>
            <a:blip r:embed="rId7" cstate="print"/>
            <a:stretch>
              <a:fillRect/>
            </a:stretch>
          </p:blipFill>
          <p:spPr>
            <a:xfrm>
              <a:off x="2445829" y="2512885"/>
              <a:ext cx="114681" cy="171068"/>
            </a:xfrm>
            <a:prstGeom prst="rect">
              <a:avLst/>
            </a:prstGeom>
          </p:spPr>
        </p:pic>
        <p:sp>
          <p:nvSpPr>
            <p:cNvPr id="27" name="object 27"/>
            <p:cNvSpPr/>
            <p:nvPr/>
          </p:nvSpPr>
          <p:spPr>
            <a:xfrm>
              <a:off x="2845308" y="2482849"/>
              <a:ext cx="116205" cy="69850"/>
            </a:xfrm>
            <a:custGeom>
              <a:avLst/>
              <a:gdLst/>
              <a:ahLst/>
              <a:cxnLst/>
              <a:rect l="l" t="t" r="r" b="b"/>
              <a:pathLst>
                <a:path w="116205" h="69850">
                  <a:moveTo>
                    <a:pt x="115824" y="59690"/>
                  </a:moveTo>
                  <a:lnTo>
                    <a:pt x="16256" y="59690"/>
                  </a:lnTo>
                  <a:lnTo>
                    <a:pt x="16256" y="0"/>
                  </a:lnTo>
                  <a:lnTo>
                    <a:pt x="0" y="0"/>
                  </a:lnTo>
                  <a:lnTo>
                    <a:pt x="0" y="59690"/>
                  </a:lnTo>
                  <a:lnTo>
                    <a:pt x="0" y="69850"/>
                  </a:lnTo>
                  <a:lnTo>
                    <a:pt x="115824" y="69850"/>
                  </a:lnTo>
                  <a:lnTo>
                    <a:pt x="115824" y="59690"/>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28"/>
            <p:cNvSpPr/>
            <p:nvPr/>
          </p:nvSpPr>
          <p:spPr>
            <a:xfrm>
              <a:off x="2845308" y="2482595"/>
              <a:ext cx="116205" cy="70485"/>
            </a:xfrm>
            <a:custGeom>
              <a:avLst/>
              <a:gdLst/>
              <a:ahLst/>
              <a:cxnLst/>
              <a:rect l="l" t="t" r="r" b="b"/>
              <a:pathLst>
                <a:path w="116205" h="70485">
                  <a:moveTo>
                    <a:pt x="115824" y="70103"/>
                  </a:moveTo>
                  <a:lnTo>
                    <a:pt x="0" y="70103"/>
                  </a:lnTo>
                  <a:lnTo>
                    <a:pt x="0" y="0"/>
                  </a:lnTo>
                  <a:lnTo>
                    <a:pt x="16256" y="0"/>
                  </a:lnTo>
                  <a:lnTo>
                    <a:pt x="16256" y="59943"/>
                  </a:lnTo>
                  <a:lnTo>
                    <a:pt x="115824" y="59943"/>
                  </a:lnTo>
                  <a:lnTo>
                    <a:pt x="115824" y="70103"/>
                  </a:lnTo>
                  <a:close/>
                </a:path>
              </a:pathLst>
            </a:custGeom>
            <a:ln w="9525">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p:nvPr/>
          </p:nvSpPr>
          <p:spPr>
            <a:xfrm>
              <a:off x="2514600" y="2478023"/>
              <a:ext cx="449580" cy="411480"/>
            </a:xfrm>
            <a:custGeom>
              <a:avLst/>
              <a:gdLst/>
              <a:ahLst/>
              <a:cxnLst/>
              <a:rect l="l" t="t" r="r" b="b"/>
              <a:pathLst>
                <a:path w="449580" h="411480">
                  <a:moveTo>
                    <a:pt x="342138" y="0"/>
                  </a:moveTo>
                  <a:lnTo>
                    <a:pt x="0" y="0"/>
                  </a:lnTo>
                  <a:lnTo>
                    <a:pt x="0" y="24891"/>
                  </a:lnTo>
                  <a:lnTo>
                    <a:pt x="16129" y="24891"/>
                  </a:lnTo>
                  <a:lnTo>
                    <a:pt x="16129" y="10160"/>
                  </a:lnTo>
                  <a:lnTo>
                    <a:pt x="336676" y="10160"/>
                  </a:lnTo>
                  <a:lnTo>
                    <a:pt x="433450" y="68961"/>
                  </a:lnTo>
                  <a:lnTo>
                    <a:pt x="433450" y="401320"/>
                  </a:lnTo>
                  <a:lnTo>
                    <a:pt x="16129" y="401320"/>
                  </a:lnTo>
                  <a:lnTo>
                    <a:pt x="16129" y="388874"/>
                  </a:lnTo>
                  <a:lnTo>
                    <a:pt x="0" y="388874"/>
                  </a:lnTo>
                  <a:lnTo>
                    <a:pt x="0" y="411479"/>
                  </a:lnTo>
                  <a:lnTo>
                    <a:pt x="449580" y="411479"/>
                  </a:lnTo>
                  <a:lnTo>
                    <a:pt x="449580" y="64388"/>
                  </a:lnTo>
                  <a:lnTo>
                    <a:pt x="342138" y="0"/>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30"/>
            <p:cNvSpPr/>
            <p:nvPr/>
          </p:nvSpPr>
          <p:spPr>
            <a:xfrm>
              <a:off x="2514600" y="2478023"/>
              <a:ext cx="449580" cy="411480"/>
            </a:xfrm>
            <a:custGeom>
              <a:avLst/>
              <a:gdLst/>
              <a:ahLst/>
              <a:cxnLst/>
              <a:rect l="l" t="t" r="r" b="b"/>
              <a:pathLst>
                <a:path w="449580" h="411480">
                  <a:moveTo>
                    <a:pt x="449580" y="411479"/>
                  </a:moveTo>
                  <a:lnTo>
                    <a:pt x="0" y="411479"/>
                  </a:lnTo>
                  <a:lnTo>
                    <a:pt x="0" y="388874"/>
                  </a:lnTo>
                  <a:lnTo>
                    <a:pt x="16129" y="388874"/>
                  </a:lnTo>
                  <a:lnTo>
                    <a:pt x="16129" y="401320"/>
                  </a:lnTo>
                  <a:lnTo>
                    <a:pt x="433450" y="401320"/>
                  </a:lnTo>
                  <a:lnTo>
                    <a:pt x="433450" y="68961"/>
                  </a:lnTo>
                  <a:lnTo>
                    <a:pt x="336676" y="10160"/>
                  </a:lnTo>
                  <a:lnTo>
                    <a:pt x="16129" y="10160"/>
                  </a:lnTo>
                  <a:lnTo>
                    <a:pt x="16129" y="24891"/>
                  </a:lnTo>
                  <a:lnTo>
                    <a:pt x="0" y="24891"/>
                  </a:lnTo>
                  <a:lnTo>
                    <a:pt x="0" y="0"/>
                  </a:lnTo>
                  <a:lnTo>
                    <a:pt x="342138" y="0"/>
                  </a:lnTo>
                  <a:lnTo>
                    <a:pt x="449580" y="64388"/>
                  </a:lnTo>
                  <a:lnTo>
                    <a:pt x="449580" y="411479"/>
                  </a:lnTo>
                  <a:close/>
                </a:path>
              </a:pathLst>
            </a:custGeom>
            <a:ln w="9524">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object 31"/>
            <p:cNvSpPr/>
            <p:nvPr/>
          </p:nvSpPr>
          <p:spPr>
            <a:xfrm>
              <a:off x="2732532" y="2595372"/>
              <a:ext cx="163195" cy="9525"/>
            </a:xfrm>
            <a:custGeom>
              <a:avLst/>
              <a:gdLst/>
              <a:ahLst/>
              <a:cxnLst/>
              <a:rect l="l" t="t" r="r" b="b"/>
              <a:pathLst>
                <a:path w="163194" h="9525">
                  <a:moveTo>
                    <a:pt x="0" y="9144"/>
                  </a:moveTo>
                  <a:lnTo>
                    <a:pt x="163067" y="9144"/>
                  </a:lnTo>
                  <a:lnTo>
                    <a:pt x="163067" y="0"/>
                  </a:lnTo>
                  <a:lnTo>
                    <a:pt x="0" y="0"/>
                  </a:lnTo>
                  <a:lnTo>
                    <a:pt x="0" y="9144"/>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p:nvPr/>
          </p:nvSpPr>
          <p:spPr>
            <a:xfrm>
              <a:off x="2732532" y="2599944"/>
              <a:ext cx="168275" cy="0"/>
            </a:xfrm>
            <a:custGeom>
              <a:avLst/>
              <a:gdLst/>
              <a:ahLst/>
              <a:cxnLst/>
              <a:rect l="l" t="t" r="r" b="b"/>
              <a:pathLst>
                <a:path w="168275">
                  <a:moveTo>
                    <a:pt x="0" y="0"/>
                  </a:moveTo>
                  <a:lnTo>
                    <a:pt x="167830" y="0"/>
                  </a:lnTo>
                </a:path>
              </a:pathLst>
            </a:custGeom>
            <a:ln w="18669">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33"/>
            <p:cNvSpPr/>
            <p:nvPr/>
          </p:nvSpPr>
          <p:spPr>
            <a:xfrm>
              <a:off x="2732532" y="2660903"/>
              <a:ext cx="163195" cy="9525"/>
            </a:xfrm>
            <a:custGeom>
              <a:avLst/>
              <a:gdLst/>
              <a:ahLst/>
              <a:cxnLst/>
              <a:rect l="l" t="t" r="r" b="b"/>
              <a:pathLst>
                <a:path w="163194" h="9525">
                  <a:moveTo>
                    <a:pt x="0" y="9144"/>
                  </a:moveTo>
                  <a:lnTo>
                    <a:pt x="163067" y="9144"/>
                  </a:lnTo>
                  <a:lnTo>
                    <a:pt x="163067" y="0"/>
                  </a:lnTo>
                  <a:lnTo>
                    <a:pt x="0" y="0"/>
                  </a:lnTo>
                  <a:lnTo>
                    <a:pt x="0" y="9144"/>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34"/>
            <p:cNvSpPr/>
            <p:nvPr/>
          </p:nvSpPr>
          <p:spPr>
            <a:xfrm>
              <a:off x="2732532" y="2665475"/>
              <a:ext cx="168275" cy="0"/>
            </a:xfrm>
            <a:custGeom>
              <a:avLst/>
              <a:gdLst/>
              <a:ahLst/>
              <a:cxnLst/>
              <a:rect l="l" t="t" r="r" b="b"/>
              <a:pathLst>
                <a:path w="168275">
                  <a:moveTo>
                    <a:pt x="0" y="0"/>
                  </a:moveTo>
                  <a:lnTo>
                    <a:pt x="167830" y="0"/>
                  </a:lnTo>
                </a:path>
              </a:pathLst>
            </a:custGeom>
            <a:ln w="18669">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p:nvPr/>
          </p:nvSpPr>
          <p:spPr>
            <a:xfrm>
              <a:off x="2732532" y="2724912"/>
              <a:ext cx="163195" cy="10795"/>
            </a:xfrm>
            <a:custGeom>
              <a:avLst/>
              <a:gdLst/>
              <a:ahLst/>
              <a:cxnLst/>
              <a:rect l="l" t="t" r="r" b="b"/>
              <a:pathLst>
                <a:path w="163194" h="10794">
                  <a:moveTo>
                    <a:pt x="0" y="10667"/>
                  </a:moveTo>
                  <a:lnTo>
                    <a:pt x="163067" y="10667"/>
                  </a:lnTo>
                  <a:lnTo>
                    <a:pt x="163067" y="0"/>
                  </a:lnTo>
                  <a:lnTo>
                    <a:pt x="0" y="0"/>
                  </a:lnTo>
                  <a:lnTo>
                    <a:pt x="0" y="10667"/>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2732532" y="2730245"/>
              <a:ext cx="168275" cy="0"/>
            </a:xfrm>
            <a:custGeom>
              <a:avLst/>
              <a:gdLst/>
              <a:ahLst/>
              <a:cxnLst/>
              <a:rect l="l" t="t" r="r" b="b"/>
              <a:pathLst>
                <a:path w="168275">
                  <a:moveTo>
                    <a:pt x="0" y="0"/>
                  </a:moveTo>
                  <a:lnTo>
                    <a:pt x="167830" y="0"/>
                  </a:lnTo>
                </a:path>
              </a:pathLst>
            </a:custGeom>
            <a:ln w="20192">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p:nvPr/>
          </p:nvSpPr>
          <p:spPr>
            <a:xfrm>
              <a:off x="2732532" y="2790444"/>
              <a:ext cx="163195" cy="10795"/>
            </a:xfrm>
            <a:custGeom>
              <a:avLst/>
              <a:gdLst/>
              <a:ahLst/>
              <a:cxnLst/>
              <a:rect l="l" t="t" r="r" b="b"/>
              <a:pathLst>
                <a:path w="163194" h="10794">
                  <a:moveTo>
                    <a:pt x="0" y="10667"/>
                  </a:moveTo>
                  <a:lnTo>
                    <a:pt x="163067" y="10667"/>
                  </a:lnTo>
                  <a:lnTo>
                    <a:pt x="163067" y="0"/>
                  </a:lnTo>
                  <a:lnTo>
                    <a:pt x="0" y="0"/>
                  </a:lnTo>
                  <a:lnTo>
                    <a:pt x="0" y="10667"/>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8"/>
            <p:cNvSpPr/>
            <p:nvPr/>
          </p:nvSpPr>
          <p:spPr>
            <a:xfrm>
              <a:off x="2732532" y="2795778"/>
              <a:ext cx="168275" cy="0"/>
            </a:xfrm>
            <a:custGeom>
              <a:avLst/>
              <a:gdLst/>
              <a:ahLst/>
              <a:cxnLst/>
              <a:rect l="l" t="t" r="r" b="b"/>
              <a:pathLst>
                <a:path w="168275">
                  <a:moveTo>
                    <a:pt x="0" y="0"/>
                  </a:moveTo>
                  <a:lnTo>
                    <a:pt x="167830" y="0"/>
                  </a:lnTo>
                </a:path>
              </a:pathLst>
            </a:custGeom>
            <a:ln w="20192">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39"/>
            <p:cNvSpPr/>
            <p:nvPr/>
          </p:nvSpPr>
          <p:spPr>
            <a:xfrm>
              <a:off x="3211068" y="2173223"/>
              <a:ext cx="2330450" cy="3668395"/>
            </a:xfrm>
            <a:custGeom>
              <a:avLst/>
              <a:gdLst/>
              <a:ahLst/>
              <a:cxnLst/>
              <a:rect l="l" t="t" r="r" b="b"/>
              <a:pathLst>
                <a:path w="2330450" h="3668395">
                  <a:moveTo>
                    <a:pt x="2330196" y="0"/>
                  </a:moveTo>
                  <a:lnTo>
                    <a:pt x="0" y="0"/>
                  </a:lnTo>
                  <a:lnTo>
                    <a:pt x="0" y="3668267"/>
                  </a:lnTo>
                  <a:lnTo>
                    <a:pt x="2330196" y="3668267"/>
                  </a:lnTo>
                  <a:lnTo>
                    <a:pt x="2330196"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0" name="object 40"/>
          <p:cNvSpPr txBox="1"/>
          <p:nvPr/>
        </p:nvSpPr>
        <p:spPr>
          <a:xfrm>
            <a:off x="3271265" y="2514981"/>
            <a:ext cx="205549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1" i="0" u="none" strike="noStrike" kern="1200" cap="none" spc="-5" normalizeH="0" baseline="0" noProof="0" dirty="0">
                <a:ln>
                  <a:noFill/>
                </a:ln>
                <a:solidFill>
                  <a:srgbClr val="272727"/>
                </a:solidFill>
                <a:effectLst/>
                <a:uLnTx/>
                <a:uFillTx/>
                <a:latin typeface="Calibri"/>
                <a:ea typeface="+mn-ea"/>
                <a:cs typeface="Calibri"/>
              </a:rPr>
              <a:t>Laporan</a:t>
            </a:r>
            <a:r>
              <a:rPr kumimoji="0" sz="1400" b="1" i="0" u="none" strike="noStrike" kern="1200" cap="none" spc="-65" normalizeH="0" baseline="0" noProof="0" dirty="0">
                <a:ln>
                  <a:noFill/>
                </a:ln>
                <a:solidFill>
                  <a:srgbClr val="272727"/>
                </a:solidFill>
                <a:effectLst/>
                <a:uLnTx/>
                <a:uFillTx/>
                <a:latin typeface="Calibri"/>
                <a:ea typeface="+mn-ea"/>
                <a:cs typeface="Calibri"/>
              </a:rPr>
              <a:t> </a:t>
            </a:r>
            <a:r>
              <a:rPr kumimoji="0" sz="1400" b="1" i="0" u="none" strike="noStrike" kern="1200" cap="none" spc="-5" normalizeH="0" baseline="0" noProof="0" dirty="0">
                <a:ln>
                  <a:noFill/>
                </a:ln>
                <a:solidFill>
                  <a:srgbClr val="272727"/>
                </a:solidFill>
                <a:effectLst/>
                <a:uLnTx/>
                <a:uFillTx/>
                <a:latin typeface="Calibri"/>
                <a:ea typeface="+mn-ea"/>
                <a:cs typeface="Calibri"/>
              </a:rPr>
              <a:t>mencakup</a:t>
            </a:r>
            <a:r>
              <a:rPr kumimoji="0" sz="1400" b="1" i="0" u="none" strike="noStrike" kern="1200" cap="none" spc="-70" normalizeH="0" baseline="0" noProof="0" dirty="0">
                <a:ln>
                  <a:noFill/>
                </a:ln>
                <a:solidFill>
                  <a:srgbClr val="272727"/>
                </a:solidFill>
                <a:effectLst/>
                <a:uLnTx/>
                <a:uFillTx/>
                <a:latin typeface="Calibri"/>
                <a:ea typeface="+mn-ea"/>
                <a:cs typeface="Calibri"/>
              </a:rPr>
              <a:t> </a:t>
            </a:r>
            <a:r>
              <a:rPr kumimoji="0" sz="1400" b="1" i="0" u="none" strike="noStrike" kern="1200" cap="none" spc="0" normalizeH="0" baseline="0" noProof="0" dirty="0">
                <a:ln>
                  <a:noFill/>
                </a:ln>
                <a:solidFill>
                  <a:srgbClr val="272727"/>
                </a:solidFill>
                <a:effectLst/>
                <a:uLnTx/>
                <a:uFillTx/>
                <a:latin typeface="Calibri"/>
                <a:ea typeface="+mn-ea"/>
                <a:cs typeface="Calibri"/>
              </a:rPr>
              <a:t>5W+2H:</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sp>
        <p:nvSpPr>
          <p:cNvPr id="41" name="object 41"/>
          <p:cNvSpPr txBox="1"/>
          <p:nvPr/>
        </p:nvSpPr>
        <p:spPr>
          <a:xfrm>
            <a:off x="3271265" y="2804541"/>
            <a:ext cx="1989455" cy="994410"/>
          </a:xfrm>
          <a:prstGeom prst="rect">
            <a:avLst/>
          </a:prstGeom>
        </p:spPr>
        <p:txBody>
          <a:bodyPr vert="horz" wrap="square" lIns="0" tIns="13335" rIns="0" bIns="0" rtlCol="0">
            <a:spAutoFit/>
          </a:bodyPr>
          <a:lstStyle/>
          <a:p>
            <a:pPr marL="299085" marR="413384" lvl="0" indent="-287020" algn="l" defTabSz="914400" rtl="0" eaLnBrk="1" fontAlgn="auto" latinLnBrk="0" hangingPunct="1">
              <a:lnSpc>
                <a:spcPct val="100000"/>
              </a:lnSpc>
              <a:spcBef>
                <a:spcPts val="105"/>
              </a:spcBef>
              <a:spcAft>
                <a:spcPts val="0"/>
              </a:spcAft>
              <a:buClrTx/>
              <a:buSzTx/>
              <a:buFontTx/>
              <a:buNone/>
              <a:tabLst>
                <a:tab pos="299085" algn="l"/>
              </a:tabLst>
              <a:defRPr/>
            </a:pPr>
            <a:r>
              <a:rPr kumimoji="0" sz="1400" b="0" i="0" u="none" strike="noStrike" kern="1200" cap="none" spc="0" normalizeH="0" baseline="0" noProof="0" dirty="0">
                <a:ln>
                  <a:noFill/>
                </a:ln>
                <a:solidFill>
                  <a:prstClr val="black"/>
                </a:solidFill>
                <a:effectLst/>
                <a:uLnTx/>
                <a:uFillTx/>
                <a:latin typeface="Arial MT"/>
                <a:ea typeface="+mn-ea"/>
                <a:cs typeface="Arial MT"/>
              </a:rPr>
              <a:t>»	</a:t>
            </a:r>
            <a:r>
              <a:rPr kumimoji="0" sz="1400" b="0" i="0" u="none" strike="noStrike" kern="1200" cap="none" spc="-10" normalizeH="0" baseline="0" noProof="0" dirty="0">
                <a:ln>
                  <a:noFill/>
                </a:ln>
                <a:solidFill>
                  <a:srgbClr val="272727"/>
                </a:solidFill>
                <a:effectLst/>
                <a:uLnTx/>
                <a:uFillTx/>
                <a:latin typeface="Calibri"/>
                <a:ea typeface="+mn-ea"/>
                <a:cs typeface="Calibri"/>
              </a:rPr>
              <a:t>Pelanggaran yang </a:t>
            </a:r>
            <a:r>
              <a:rPr kumimoji="0" sz="1400" b="0" i="0" u="none" strike="noStrike" kern="1200" cap="none" spc="-305"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diadukan</a:t>
            </a:r>
            <a:r>
              <a:rPr kumimoji="0" sz="1400" b="0" i="0" u="none" strike="noStrike" kern="1200" cap="none" spc="-20"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(What)</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900"/>
              </a:spcBef>
              <a:spcAft>
                <a:spcPts val="0"/>
              </a:spcAft>
              <a:buClrTx/>
              <a:buSzTx/>
              <a:buFontTx/>
              <a:buNone/>
              <a:tabLst>
                <a:tab pos="299085" algn="l"/>
              </a:tabLst>
              <a:defRPr/>
            </a:pPr>
            <a:r>
              <a:rPr kumimoji="0" sz="1400" b="0" i="0" u="none" strike="noStrike" kern="1200" cap="none" spc="0"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srgbClr val="272727"/>
                </a:solidFill>
                <a:effectLst/>
                <a:uLnTx/>
                <a:uFillTx/>
                <a:latin typeface="Calibri"/>
                <a:ea typeface="+mn-ea"/>
                <a:cs typeface="Calibri"/>
              </a:rPr>
              <a:t>Pihak</a:t>
            </a:r>
            <a:r>
              <a:rPr kumimoji="0" sz="1400" b="0" i="0" u="none" strike="noStrike" kern="1200" cap="none" spc="-3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yang</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299085"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5" normalizeH="0" baseline="0" noProof="0" dirty="0">
                <a:ln>
                  <a:noFill/>
                </a:ln>
                <a:solidFill>
                  <a:srgbClr val="272727"/>
                </a:solidFill>
                <a:effectLst/>
                <a:uLnTx/>
                <a:uFillTx/>
                <a:latin typeface="Calibri"/>
                <a:ea typeface="+mn-ea"/>
                <a:cs typeface="Calibri"/>
              </a:rPr>
              <a:t>terlibat/terlapor</a:t>
            </a:r>
            <a:r>
              <a:rPr kumimoji="0" sz="1400" b="0" i="0" u="none" strike="noStrike" kern="1200" cap="none" spc="-20"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(Who)</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sp>
        <p:nvSpPr>
          <p:cNvPr id="42" name="object 42"/>
          <p:cNvSpPr txBox="1"/>
          <p:nvPr/>
        </p:nvSpPr>
        <p:spPr>
          <a:xfrm>
            <a:off x="3271265" y="3886961"/>
            <a:ext cx="2111375" cy="1962150"/>
          </a:xfrm>
          <a:prstGeom prst="rect">
            <a:avLst/>
          </a:prstGeom>
        </p:spPr>
        <p:txBody>
          <a:bodyPr vert="horz" wrap="square" lIns="0" tIns="12700" rIns="0" bIns="0" rtlCol="0">
            <a:spAutoFit/>
          </a:bodyPr>
          <a:lstStyle/>
          <a:p>
            <a:pPr marL="299085" marR="330835" lvl="0" indent="-287020" algn="l" defTabSz="914400" rtl="0" eaLnBrk="1" fontAlgn="auto" latinLnBrk="0" hangingPunct="1">
              <a:lnSpc>
                <a:spcPct val="100000"/>
              </a:lnSpc>
              <a:spcBef>
                <a:spcPts val="100"/>
              </a:spcBef>
              <a:spcAft>
                <a:spcPts val="0"/>
              </a:spcAft>
              <a:buClrTx/>
              <a:buSzTx/>
              <a:buFontTx/>
              <a:buNone/>
              <a:tabLst>
                <a:tab pos="299085" algn="l"/>
              </a:tabLst>
              <a:defRPr/>
            </a:pPr>
            <a:r>
              <a:rPr kumimoji="0" sz="1400" b="0" i="0" u="none" strike="noStrike" kern="1200" cap="none" spc="0" normalizeH="0" baseline="0" noProof="0" dirty="0">
                <a:ln>
                  <a:noFill/>
                </a:ln>
                <a:solidFill>
                  <a:prstClr val="black"/>
                </a:solidFill>
                <a:effectLst/>
                <a:uLnTx/>
                <a:uFillTx/>
                <a:latin typeface="Arial MT"/>
                <a:ea typeface="+mn-ea"/>
                <a:cs typeface="Arial MT"/>
              </a:rPr>
              <a:t>»	</a:t>
            </a:r>
            <a:r>
              <a:rPr kumimoji="0" sz="1400" b="0" i="0" u="none" strike="noStrike" kern="1200" cap="none" spc="-15" normalizeH="0" baseline="0" noProof="0" dirty="0">
                <a:ln>
                  <a:noFill/>
                </a:ln>
                <a:solidFill>
                  <a:srgbClr val="272727"/>
                </a:solidFill>
                <a:effectLst/>
                <a:uLnTx/>
                <a:uFillTx/>
                <a:latin typeface="Calibri"/>
                <a:ea typeface="+mn-ea"/>
                <a:cs typeface="Calibri"/>
              </a:rPr>
              <a:t>Waktu</a:t>
            </a:r>
            <a:r>
              <a:rPr kumimoji="0" sz="1400" b="0" i="0" u="none" strike="noStrike" kern="1200" cap="none" spc="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terjadinya </a:t>
            </a:r>
            <a:r>
              <a:rPr kumimoji="0" sz="1400" b="0" i="0" u="none" strike="noStrike" kern="1200" cap="none" spc="-5" normalizeH="0" baseline="0" noProof="0" dirty="0">
                <a:ln>
                  <a:noFill/>
                </a:ln>
                <a:solidFill>
                  <a:srgbClr val="272727"/>
                </a:solidFill>
                <a:effectLst/>
                <a:uLnTx/>
                <a:uFillTx/>
                <a:latin typeface="Calibri"/>
                <a:ea typeface="+mn-ea"/>
                <a:cs typeface="Calibri"/>
              </a:rPr>
              <a:t> pelanggaran</a:t>
            </a:r>
            <a:r>
              <a:rPr kumimoji="0" sz="1400" b="0" i="0" u="none" strike="noStrike" kern="1200" cap="none" spc="-55"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(When)</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299085" marR="275590" lvl="0" indent="-287020" algn="l" defTabSz="914400" rtl="0" eaLnBrk="1" fontAlgn="auto" latinLnBrk="0" hangingPunct="1">
              <a:lnSpc>
                <a:spcPct val="100000"/>
              </a:lnSpc>
              <a:spcBef>
                <a:spcPts val="900"/>
              </a:spcBef>
              <a:spcAft>
                <a:spcPts val="0"/>
              </a:spcAft>
              <a:buClrTx/>
              <a:buSzTx/>
              <a:buFontTx/>
              <a:buNone/>
              <a:tabLst>
                <a:tab pos="299085" algn="l"/>
              </a:tabLst>
              <a:defRPr/>
            </a:pPr>
            <a:r>
              <a:rPr kumimoji="0" sz="1400" b="0" i="0" u="none" strike="noStrike" kern="1200" cap="none" spc="0" normalizeH="0" baseline="0" noProof="0" dirty="0">
                <a:ln>
                  <a:noFill/>
                </a:ln>
                <a:solidFill>
                  <a:prstClr val="black"/>
                </a:solidFill>
                <a:effectLst/>
                <a:uLnTx/>
                <a:uFillTx/>
                <a:latin typeface="Arial MT"/>
                <a:ea typeface="+mn-ea"/>
                <a:cs typeface="Arial MT"/>
              </a:rPr>
              <a:t>»	</a:t>
            </a:r>
            <a:r>
              <a:rPr kumimoji="0" sz="1400" b="0" i="0" u="none" strike="noStrike" kern="1200" cap="none" spc="-25" normalizeH="0" baseline="0" noProof="0" dirty="0">
                <a:ln>
                  <a:noFill/>
                </a:ln>
                <a:solidFill>
                  <a:srgbClr val="272727"/>
                </a:solidFill>
                <a:effectLst/>
                <a:uLnTx/>
                <a:uFillTx/>
                <a:latin typeface="Calibri"/>
                <a:ea typeface="+mn-ea"/>
                <a:cs typeface="Calibri"/>
              </a:rPr>
              <a:t>Tempat</a:t>
            </a:r>
            <a:r>
              <a:rPr kumimoji="0" sz="1400" b="0" i="0" u="none" strike="noStrike" kern="1200" cap="none" spc="-10" normalizeH="0" baseline="0" noProof="0" dirty="0">
                <a:ln>
                  <a:noFill/>
                </a:ln>
                <a:solidFill>
                  <a:srgbClr val="272727"/>
                </a:solidFill>
                <a:effectLst/>
                <a:uLnTx/>
                <a:uFillTx/>
                <a:latin typeface="Calibri"/>
                <a:ea typeface="+mn-ea"/>
                <a:cs typeface="Calibri"/>
              </a:rPr>
              <a:t> terjadinya </a:t>
            </a:r>
            <a:r>
              <a:rPr kumimoji="0" sz="1400" b="0" i="0" u="none" strike="noStrike" kern="1200" cap="none" spc="-5" normalizeH="0" baseline="0" noProof="0" dirty="0">
                <a:ln>
                  <a:noFill/>
                </a:ln>
                <a:solidFill>
                  <a:srgbClr val="272727"/>
                </a:solidFill>
                <a:effectLst/>
                <a:uLnTx/>
                <a:uFillTx/>
                <a:latin typeface="Calibri"/>
                <a:ea typeface="+mn-ea"/>
                <a:cs typeface="Calibri"/>
              </a:rPr>
              <a:t> pelanggaran</a:t>
            </a:r>
            <a:r>
              <a:rPr kumimoji="0" sz="1400" b="0" i="0" u="none" strike="noStrike" kern="1200" cap="none" spc="-65"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(Where)</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299085" marR="5080" lvl="0" indent="-287020" algn="l" defTabSz="914400" rtl="0" eaLnBrk="1" fontAlgn="auto" latinLnBrk="0" hangingPunct="1">
              <a:lnSpc>
                <a:spcPct val="100000"/>
              </a:lnSpc>
              <a:spcBef>
                <a:spcPts val="900"/>
              </a:spcBef>
              <a:spcAft>
                <a:spcPts val="0"/>
              </a:spcAft>
              <a:buClrTx/>
              <a:buSzTx/>
              <a:buFontTx/>
              <a:buNone/>
              <a:tabLst>
                <a:tab pos="299085" algn="l"/>
              </a:tabLst>
              <a:defRPr/>
            </a:pPr>
            <a:r>
              <a:rPr kumimoji="0" sz="1400" b="0" i="0" u="none" strike="noStrike" kern="1200" cap="none" spc="0" normalizeH="0" baseline="0" noProof="0" dirty="0">
                <a:ln>
                  <a:noFill/>
                </a:ln>
                <a:solidFill>
                  <a:prstClr val="black"/>
                </a:solidFill>
                <a:effectLst/>
                <a:uLnTx/>
                <a:uFillTx/>
                <a:latin typeface="Arial MT"/>
                <a:ea typeface="+mn-ea"/>
                <a:cs typeface="Arial MT"/>
              </a:rPr>
              <a:t>»	</a:t>
            </a:r>
            <a:r>
              <a:rPr kumimoji="0" sz="1400" b="0" i="0" u="none" strike="noStrike" kern="1200" cap="none" spc="-10" normalizeH="0" baseline="0" noProof="0" dirty="0">
                <a:ln>
                  <a:noFill/>
                </a:ln>
                <a:solidFill>
                  <a:srgbClr val="272727"/>
                </a:solidFill>
                <a:effectLst/>
                <a:uLnTx/>
                <a:uFillTx/>
                <a:latin typeface="Calibri"/>
                <a:ea typeface="+mn-ea"/>
                <a:cs typeface="Calibri"/>
              </a:rPr>
              <a:t>Mengapa</a:t>
            </a:r>
            <a:r>
              <a:rPr kumimoji="0" sz="1400" b="0" i="0" u="none" strike="noStrike" kern="1200" cap="none" spc="1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(Why), </a:t>
            </a:r>
            <a:r>
              <a:rPr kumimoji="0" sz="1400" b="0" i="0" u="none" strike="noStrike" kern="1200" cap="none" spc="-5" normalizeH="0" baseline="0" noProof="0" dirty="0">
                <a:ln>
                  <a:noFill/>
                </a:ln>
                <a:solidFill>
                  <a:srgbClr val="272727"/>
                </a:solidFill>
                <a:effectLst/>
                <a:uLnTx/>
                <a:uFillTx/>
                <a:latin typeface="Calibri"/>
                <a:ea typeface="+mn-ea"/>
                <a:cs typeface="Calibri"/>
              </a:rPr>
              <a:t> Bagaimana </a:t>
            </a:r>
            <a:r>
              <a:rPr kumimoji="0" sz="1400" b="0" i="0" u="none" strike="noStrike" kern="1200" cap="none" spc="-10" normalizeH="0" baseline="0" noProof="0" dirty="0">
                <a:ln>
                  <a:noFill/>
                </a:ln>
                <a:solidFill>
                  <a:srgbClr val="272727"/>
                </a:solidFill>
                <a:effectLst/>
                <a:uLnTx/>
                <a:uFillTx/>
                <a:latin typeface="Calibri"/>
                <a:ea typeface="+mn-ea"/>
                <a:cs typeface="Calibri"/>
              </a:rPr>
              <a:t>kejadiannya </a:t>
            </a:r>
            <a:r>
              <a:rPr kumimoji="0" sz="1400" b="0" i="0" u="none" strike="noStrike" kern="1200" cap="none" spc="-5" normalizeH="0" baseline="0" noProof="0" dirty="0">
                <a:ln>
                  <a:noFill/>
                </a:ln>
                <a:solidFill>
                  <a:srgbClr val="272727"/>
                </a:solidFill>
                <a:effectLst/>
                <a:uLnTx/>
                <a:uFillTx/>
                <a:latin typeface="Calibri"/>
                <a:ea typeface="+mn-ea"/>
                <a:cs typeface="Calibri"/>
              </a:rPr>
              <a:t> (How) dan Berapa nilai </a:t>
            </a:r>
            <a:r>
              <a:rPr kumimoji="0" sz="1400" b="0" i="0" u="none" strike="noStrike" kern="1200" cap="none" spc="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kerugiannya</a:t>
            </a:r>
            <a:r>
              <a:rPr kumimoji="0" sz="1400" b="0" i="0" u="none" strike="noStrike" kern="1200" cap="none" spc="-5" normalizeH="0" baseline="0" noProof="0" dirty="0">
                <a:ln>
                  <a:noFill/>
                </a:ln>
                <a:solidFill>
                  <a:srgbClr val="272727"/>
                </a:solidFill>
                <a:effectLst/>
                <a:uLnTx/>
                <a:uFillTx/>
                <a:latin typeface="Calibri"/>
                <a:ea typeface="+mn-ea"/>
                <a:cs typeface="Calibri"/>
              </a:rPr>
              <a:t> (How</a:t>
            </a:r>
            <a:r>
              <a:rPr kumimoji="0" sz="1400" b="0" i="0" u="none" strike="noStrike" kern="1200" cap="none" spc="-5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much)</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43" name="object 43"/>
          <p:cNvGrpSpPr/>
          <p:nvPr/>
        </p:nvGrpSpPr>
        <p:grpSpPr>
          <a:xfrm>
            <a:off x="15176" y="2168588"/>
            <a:ext cx="2717800" cy="3691254"/>
            <a:chOff x="15176" y="2168588"/>
            <a:chExt cx="2717800" cy="3691254"/>
          </a:xfrm>
        </p:grpSpPr>
        <p:sp>
          <p:nvSpPr>
            <p:cNvPr id="44" name="object 44"/>
            <p:cNvSpPr/>
            <p:nvPr/>
          </p:nvSpPr>
          <p:spPr>
            <a:xfrm>
              <a:off x="16764" y="2170176"/>
              <a:ext cx="346075" cy="3672840"/>
            </a:xfrm>
            <a:custGeom>
              <a:avLst/>
              <a:gdLst/>
              <a:ahLst/>
              <a:cxnLst/>
              <a:rect l="l" t="t" r="r" b="b"/>
              <a:pathLst>
                <a:path w="346075" h="3672840">
                  <a:moveTo>
                    <a:pt x="345948" y="0"/>
                  </a:moveTo>
                  <a:lnTo>
                    <a:pt x="0" y="0"/>
                  </a:lnTo>
                  <a:lnTo>
                    <a:pt x="0" y="3672840"/>
                  </a:lnTo>
                  <a:lnTo>
                    <a:pt x="345948" y="3672840"/>
                  </a:lnTo>
                  <a:lnTo>
                    <a:pt x="345948" y="0"/>
                  </a:lnTo>
                  <a:close/>
                </a:path>
              </a:pathLst>
            </a:custGeom>
            <a:solidFill>
              <a:srgbClr val="58585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object 45"/>
            <p:cNvSpPr/>
            <p:nvPr/>
          </p:nvSpPr>
          <p:spPr>
            <a:xfrm>
              <a:off x="16764" y="2170176"/>
              <a:ext cx="346075" cy="3672840"/>
            </a:xfrm>
            <a:custGeom>
              <a:avLst/>
              <a:gdLst/>
              <a:ahLst/>
              <a:cxnLst/>
              <a:rect l="l" t="t" r="r" b="b"/>
              <a:pathLst>
                <a:path w="346075" h="3672840">
                  <a:moveTo>
                    <a:pt x="0" y="3672840"/>
                  </a:moveTo>
                  <a:lnTo>
                    <a:pt x="345948" y="3672840"/>
                  </a:lnTo>
                  <a:lnTo>
                    <a:pt x="345948" y="0"/>
                  </a:lnTo>
                  <a:lnTo>
                    <a:pt x="0" y="0"/>
                  </a:lnTo>
                  <a:lnTo>
                    <a:pt x="0" y="3672840"/>
                  </a:lnTo>
                  <a:close/>
                </a:path>
              </a:pathLst>
            </a:custGeom>
            <a:ln w="3175">
              <a:solidFill>
                <a:srgbClr val="58585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object 46"/>
            <p:cNvSpPr/>
            <p:nvPr/>
          </p:nvSpPr>
          <p:spPr>
            <a:xfrm>
              <a:off x="309372" y="2218944"/>
              <a:ext cx="144780" cy="3639820"/>
            </a:xfrm>
            <a:custGeom>
              <a:avLst/>
              <a:gdLst/>
              <a:ahLst/>
              <a:cxnLst/>
              <a:rect l="l" t="t" r="r" b="b"/>
              <a:pathLst>
                <a:path w="144779" h="3639820">
                  <a:moveTo>
                    <a:pt x="144779" y="0"/>
                  </a:moveTo>
                  <a:lnTo>
                    <a:pt x="0" y="0"/>
                  </a:lnTo>
                  <a:lnTo>
                    <a:pt x="0" y="3639311"/>
                  </a:lnTo>
                  <a:lnTo>
                    <a:pt x="144779" y="3639311"/>
                  </a:lnTo>
                  <a:lnTo>
                    <a:pt x="144779" y="0"/>
                  </a:lnTo>
                  <a:close/>
                </a:path>
              </a:pathLst>
            </a:custGeom>
            <a:solidFill>
              <a:srgbClr val="FFE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7" name="object 47"/>
            <p:cNvPicPr/>
            <p:nvPr/>
          </p:nvPicPr>
          <p:blipFill>
            <a:blip r:embed="rId8" cstate="print"/>
            <a:stretch>
              <a:fillRect/>
            </a:stretch>
          </p:blipFill>
          <p:spPr>
            <a:xfrm>
              <a:off x="237616" y="2480945"/>
              <a:ext cx="154178" cy="201421"/>
            </a:xfrm>
            <a:prstGeom prst="rect">
              <a:avLst/>
            </a:prstGeom>
          </p:spPr>
        </p:pic>
        <p:sp>
          <p:nvSpPr>
            <p:cNvPr id="48" name="object 48"/>
            <p:cNvSpPr/>
            <p:nvPr/>
          </p:nvSpPr>
          <p:spPr>
            <a:xfrm>
              <a:off x="461772" y="2223516"/>
              <a:ext cx="2270760" cy="3636645"/>
            </a:xfrm>
            <a:custGeom>
              <a:avLst/>
              <a:gdLst/>
              <a:ahLst/>
              <a:cxnLst/>
              <a:rect l="l" t="t" r="r" b="b"/>
              <a:pathLst>
                <a:path w="2270760" h="3636645">
                  <a:moveTo>
                    <a:pt x="2270760" y="0"/>
                  </a:moveTo>
                  <a:lnTo>
                    <a:pt x="0" y="0"/>
                  </a:lnTo>
                  <a:lnTo>
                    <a:pt x="0" y="3636263"/>
                  </a:lnTo>
                  <a:lnTo>
                    <a:pt x="2270760" y="3636263"/>
                  </a:lnTo>
                  <a:lnTo>
                    <a:pt x="227076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object 49"/>
          <p:cNvSpPr txBox="1"/>
          <p:nvPr/>
        </p:nvSpPr>
        <p:spPr>
          <a:xfrm>
            <a:off x="521004" y="2565273"/>
            <a:ext cx="116776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1" i="0" u="none" strike="noStrike" kern="1200" cap="none" spc="-10" normalizeH="0" baseline="0" noProof="0" dirty="0">
                <a:ln>
                  <a:noFill/>
                </a:ln>
                <a:solidFill>
                  <a:srgbClr val="272727"/>
                </a:solidFill>
                <a:effectLst/>
                <a:uLnTx/>
                <a:uFillTx/>
                <a:latin typeface="Calibri"/>
                <a:ea typeface="+mn-ea"/>
                <a:cs typeface="Calibri"/>
              </a:rPr>
              <a:t>Pelaporan</a:t>
            </a:r>
            <a:r>
              <a:rPr kumimoji="0" sz="1400" b="1" i="0" u="none" strike="noStrike" kern="1200" cap="none" spc="-65" normalizeH="0" baseline="0" noProof="0" dirty="0">
                <a:ln>
                  <a:noFill/>
                </a:ln>
                <a:solidFill>
                  <a:srgbClr val="272727"/>
                </a:solidFill>
                <a:effectLst/>
                <a:uLnTx/>
                <a:uFillTx/>
                <a:latin typeface="Calibri"/>
                <a:ea typeface="+mn-ea"/>
                <a:cs typeface="Calibri"/>
              </a:rPr>
              <a:t> </a:t>
            </a:r>
            <a:r>
              <a:rPr kumimoji="0" sz="1400" b="1" i="0" u="none" strike="noStrike" kern="1200" cap="none" spc="-5" normalizeH="0" baseline="0" noProof="0" dirty="0">
                <a:ln>
                  <a:noFill/>
                </a:ln>
                <a:solidFill>
                  <a:srgbClr val="272727"/>
                </a:solidFill>
                <a:effectLst/>
                <a:uLnTx/>
                <a:uFillTx/>
                <a:latin typeface="Calibri"/>
                <a:ea typeface="+mn-ea"/>
                <a:cs typeface="Calibri"/>
              </a:rPr>
              <a:t>atas:</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sp>
        <p:nvSpPr>
          <p:cNvPr id="50" name="object 50"/>
          <p:cNvSpPr txBox="1"/>
          <p:nvPr/>
        </p:nvSpPr>
        <p:spPr>
          <a:xfrm>
            <a:off x="521004" y="2892932"/>
            <a:ext cx="1965960" cy="1946910"/>
          </a:xfrm>
          <a:prstGeom prst="rect">
            <a:avLst/>
          </a:prstGeom>
        </p:spPr>
        <p:txBody>
          <a:bodyPr vert="horz" wrap="square" lIns="0" tIns="13335" rIns="0" bIns="0" rtlCol="0">
            <a:spAutoFit/>
          </a:bodyPr>
          <a:lstStyle/>
          <a:p>
            <a:pPr marL="299085" marR="5080" lvl="0" indent="-287020" algn="l" defTabSz="914400" rtl="0" eaLnBrk="1" fontAlgn="auto" latinLnBrk="0" hangingPunct="1">
              <a:lnSpc>
                <a:spcPct val="100000"/>
              </a:lnSpc>
              <a:spcBef>
                <a:spcPts val="105"/>
              </a:spcBef>
              <a:spcAft>
                <a:spcPts val="0"/>
              </a:spcAft>
              <a:buClrTx/>
              <a:buSzTx/>
              <a:buFontTx/>
              <a:buNone/>
              <a:tabLst>
                <a:tab pos="299085" algn="l"/>
              </a:tabLst>
              <a:defRPr/>
            </a:pPr>
            <a:r>
              <a:rPr kumimoji="0" sz="1400" b="0" i="0" u="none" strike="noStrike" kern="1200" cap="none" spc="0" normalizeH="0" baseline="0" noProof="0" dirty="0">
                <a:ln>
                  <a:noFill/>
                </a:ln>
                <a:solidFill>
                  <a:prstClr val="black"/>
                </a:solidFill>
                <a:effectLst/>
                <a:uLnTx/>
                <a:uFillTx/>
                <a:latin typeface="Arial MT"/>
                <a:ea typeface="+mn-ea"/>
                <a:cs typeface="Arial MT"/>
              </a:rPr>
              <a:t>»	</a:t>
            </a:r>
            <a:r>
              <a:rPr kumimoji="0" sz="1400" b="0" i="0" u="none" strike="noStrike" kern="1200" cap="none" spc="-10" normalizeH="0" baseline="0" noProof="0" dirty="0">
                <a:ln>
                  <a:noFill/>
                </a:ln>
                <a:solidFill>
                  <a:srgbClr val="272727"/>
                </a:solidFill>
                <a:effectLst/>
                <a:uLnTx/>
                <a:uFillTx/>
                <a:latin typeface="Calibri"/>
                <a:ea typeface="+mn-ea"/>
                <a:cs typeface="Calibri"/>
              </a:rPr>
              <a:t>Pelaporan/pengaduan </a:t>
            </a:r>
            <a:r>
              <a:rPr kumimoji="0" sz="1400" b="0" i="0" u="none" strike="noStrike" kern="1200" cap="none" spc="-5" normalizeH="0" baseline="0" noProof="0" dirty="0">
                <a:ln>
                  <a:noFill/>
                </a:ln>
                <a:solidFill>
                  <a:srgbClr val="272727"/>
                </a:solidFill>
                <a:effectLst/>
                <a:uLnTx/>
                <a:uFillTx/>
                <a:latin typeface="Calibri"/>
                <a:ea typeface="+mn-ea"/>
                <a:cs typeface="Calibri"/>
              </a:rPr>
              <a:t> pelanggaran</a:t>
            </a:r>
            <a:r>
              <a:rPr kumimoji="0" sz="1400" b="0" i="0" u="none" strike="noStrike" kern="1200" cap="none" spc="5"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atau </a:t>
            </a:r>
            <a:r>
              <a:rPr kumimoji="0" sz="1400" b="0" i="0" u="none" strike="noStrike" kern="1200" cap="none" spc="-5" normalizeH="0" baseline="0" noProof="0" dirty="0">
                <a:ln>
                  <a:noFill/>
                </a:ln>
                <a:solidFill>
                  <a:srgbClr val="272727"/>
                </a:solidFill>
                <a:effectLst/>
                <a:uLnTx/>
                <a:uFillTx/>
                <a:latin typeface="Calibri"/>
                <a:ea typeface="+mn-ea"/>
                <a:cs typeface="Calibri"/>
              </a:rPr>
              <a:t> perbuatan melawan </a:t>
            </a:r>
            <a:r>
              <a:rPr kumimoji="0" sz="1400" b="0" i="0" u="none" strike="noStrike" kern="1200" cap="none" spc="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hukum,</a:t>
            </a:r>
            <a:r>
              <a:rPr kumimoji="0" sz="1400" b="0" i="0" u="none" strike="noStrike" kern="1200" cap="none" spc="-5"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peraturan </a:t>
            </a:r>
            <a:r>
              <a:rPr kumimoji="0" sz="1400" b="0" i="0" u="none" strike="noStrike" kern="1200" cap="none" spc="-5" normalizeH="0" baseline="0" noProof="0" dirty="0">
                <a:ln>
                  <a:noFill/>
                </a:ln>
                <a:solidFill>
                  <a:srgbClr val="272727"/>
                </a:solidFill>
                <a:effectLst/>
                <a:uLnTx/>
                <a:uFillTx/>
                <a:latin typeface="Calibri"/>
                <a:ea typeface="+mn-ea"/>
                <a:cs typeface="Calibri"/>
              </a:rPr>
              <a:t> Perusahaan,</a:t>
            </a:r>
            <a:r>
              <a:rPr kumimoji="0" sz="1400" b="0" i="0" u="none" strike="noStrike" kern="1200" cap="none" spc="5"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atau </a:t>
            </a:r>
            <a:r>
              <a:rPr kumimoji="0" sz="1400" b="0" i="0" u="none" strike="noStrike" kern="1200" cap="none" spc="-5" normalizeH="0" baseline="0" noProof="0" dirty="0">
                <a:ln>
                  <a:noFill/>
                </a:ln>
                <a:solidFill>
                  <a:srgbClr val="272727"/>
                </a:solidFill>
                <a:effectLst/>
                <a:uLnTx/>
                <a:uFillTx/>
                <a:latin typeface="Calibri"/>
                <a:ea typeface="+mn-ea"/>
                <a:cs typeface="Calibri"/>
              </a:rPr>
              <a:t> perbuatan</a:t>
            </a:r>
            <a:r>
              <a:rPr kumimoji="0" sz="1400" b="0" i="0" u="none" strike="noStrike" kern="1200" cap="none" spc="-10" normalizeH="0" baseline="0" noProof="0" dirty="0">
                <a:ln>
                  <a:noFill/>
                </a:ln>
                <a:solidFill>
                  <a:srgbClr val="272727"/>
                </a:solidFill>
                <a:effectLst/>
                <a:uLnTx/>
                <a:uFillTx/>
                <a:latin typeface="Calibri"/>
                <a:ea typeface="+mn-ea"/>
                <a:cs typeface="Calibri"/>
              </a:rPr>
              <a:t> yang</a:t>
            </a:r>
            <a:r>
              <a:rPr kumimoji="0" sz="1400" b="0" i="0" u="none" strike="noStrike" kern="1200" cap="none" spc="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dapat </a:t>
            </a:r>
            <a:r>
              <a:rPr kumimoji="0" sz="1400" b="0" i="0" u="none" strike="noStrike" kern="1200" cap="none" spc="-5" normalizeH="0" baseline="0" noProof="0" dirty="0">
                <a:ln>
                  <a:noFill/>
                </a:ln>
                <a:solidFill>
                  <a:srgbClr val="272727"/>
                </a:solidFill>
                <a:effectLst/>
                <a:uLnTx/>
                <a:uFillTx/>
                <a:latin typeface="Calibri"/>
                <a:ea typeface="+mn-ea"/>
                <a:cs typeface="Calibri"/>
              </a:rPr>
              <a:t> merugikan</a:t>
            </a:r>
            <a:r>
              <a:rPr kumimoji="0" sz="1400" b="0" i="0" u="none" strike="noStrike" kern="1200" cap="none" spc="-70"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Perusahaan </a:t>
            </a:r>
            <a:r>
              <a:rPr kumimoji="0" sz="1400" b="0" i="0" u="none" strike="noStrike" kern="1200" cap="none" spc="-300" normalizeH="0" baseline="0" noProof="0" dirty="0">
                <a:ln>
                  <a:noFill/>
                </a:ln>
                <a:solidFill>
                  <a:srgbClr val="272727"/>
                </a:solidFill>
                <a:effectLst/>
                <a:uLnTx/>
                <a:uFillTx/>
                <a:latin typeface="Calibri"/>
                <a:ea typeface="+mn-ea"/>
                <a:cs typeface="Calibri"/>
              </a:rPr>
              <a:t> </a:t>
            </a:r>
            <a:r>
              <a:rPr kumimoji="0" sz="1400" b="0" i="0" u="none" strike="noStrike" kern="1200" cap="none" spc="-5" normalizeH="0" baseline="0" noProof="0" dirty="0">
                <a:ln>
                  <a:noFill/>
                </a:ln>
                <a:solidFill>
                  <a:srgbClr val="272727"/>
                </a:solidFill>
                <a:effectLst/>
                <a:uLnTx/>
                <a:uFillTx/>
                <a:latin typeface="Calibri"/>
                <a:ea typeface="+mn-ea"/>
                <a:cs typeface="Calibri"/>
              </a:rPr>
              <a:t>maupun pemangku </a:t>
            </a:r>
            <a:r>
              <a:rPr kumimoji="0" sz="1400" b="0" i="0" u="none" strike="noStrike" kern="1200" cap="none" spc="0" normalizeH="0" baseline="0" noProof="0" dirty="0">
                <a:ln>
                  <a:noFill/>
                </a:ln>
                <a:solidFill>
                  <a:srgbClr val="272727"/>
                </a:solidFill>
                <a:effectLst/>
                <a:uLnTx/>
                <a:uFillTx/>
                <a:latin typeface="Calibri"/>
                <a:ea typeface="+mn-ea"/>
                <a:cs typeface="Calibri"/>
              </a:rPr>
              <a:t> </a:t>
            </a:r>
            <a:r>
              <a:rPr kumimoji="0" sz="1400" b="0" i="0" u="none" strike="noStrike" kern="1200" cap="none" spc="-10" normalizeH="0" baseline="0" noProof="0" dirty="0">
                <a:ln>
                  <a:noFill/>
                </a:ln>
                <a:solidFill>
                  <a:srgbClr val="272727"/>
                </a:solidFill>
                <a:effectLst/>
                <a:uLnTx/>
                <a:uFillTx/>
                <a:latin typeface="Calibri"/>
                <a:ea typeface="+mn-ea"/>
                <a:cs typeface="Calibri"/>
              </a:rPr>
              <a:t>kepentingan</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51" name="object 51"/>
          <p:cNvGrpSpPr/>
          <p:nvPr/>
        </p:nvGrpSpPr>
        <p:grpSpPr>
          <a:xfrm>
            <a:off x="-3301" y="975359"/>
            <a:ext cx="12195810" cy="5882640"/>
            <a:chOff x="-3301" y="975359"/>
            <a:chExt cx="12195810" cy="5882640"/>
          </a:xfrm>
        </p:grpSpPr>
        <p:sp>
          <p:nvSpPr>
            <p:cNvPr id="52" name="object 52"/>
            <p:cNvSpPr/>
            <p:nvPr/>
          </p:nvSpPr>
          <p:spPr>
            <a:xfrm>
              <a:off x="3048" y="2496312"/>
              <a:ext cx="196850" cy="367665"/>
            </a:xfrm>
            <a:custGeom>
              <a:avLst/>
              <a:gdLst/>
              <a:ahLst/>
              <a:cxnLst/>
              <a:rect l="l" t="t" r="r" b="b"/>
              <a:pathLst>
                <a:path w="196850" h="367664">
                  <a:moveTo>
                    <a:pt x="90218" y="0"/>
                  </a:moveTo>
                  <a:lnTo>
                    <a:pt x="2693" y="144017"/>
                  </a:lnTo>
                  <a:lnTo>
                    <a:pt x="0" y="150749"/>
                  </a:lnTo>
                  <a:lnTo>
                    <a:pt x="0" y="156337"/>
                  </a:lnTo>
                  <a:lnTo>
                    <a:pt x="24237" y="180848"/>
                  </a:lnTo>
                  <a:lnTo>
                    <a:pt x="78099" y="180848"/>
                  </a:lnTo>
                  <a:lnTo>
                    <a:pt x="82139" y="181990"/>
                  </a:lnTo>
                  <a:lnTo>
                    <a:pt x="86179" y="184150"/>
                  </a:lnTo>
                  <a:lnTo>
                    <a:pt x="88872" y="187578"/>
                  </a:lnTo>
                  <a:lnTo>
                    <a:pt x="88872" y="217677"/>
                  </a:lnTo>
                  <a:lnTo>
                    <a:pt x="148120" y="217677"/>
                  </a:lnTo>
                  <a:lnTo>
                    <a:pt x="148120" y="243332"/>
                  </a:lnTo>
                  <a:lnTo>
                    <a:pt x="146773" y="252349"/>
                  </a:lnTo>
                  <a:lnTo>
                    <a:pt x="115803" y="284734"/>
                  </a:lnTo>
                  <a:lnTo>
                    <a:pt x="94258" y="288036"/>
                  </a:lnTo>
                  <a:lnTo>
                    <a:pt x="88872" y="288036"/>
                  </a:lnTo>
                  <a:lnTo>
                    <a:pt x="88872" y="312547"/>
                  </a:lnTo>
                  <a:lnTo>
                    <a:pt x="107723" y="350520"/>
                  </a:lnTo>
                  <a:lnTo>
                    <a:pt x="154851" y="367284"/>
                  </a:lnTo>
                  <a:lnTo>
                    <a:pt x="196596" y="367284"/>
                  </a:lnTo>
                  <a:lnTo>
                    <a:pt x="196596" y="357250"/>
                  </a:lnTo>
                  <a:lnTo>
                    <a:pt x="154851" y="357250"/>
                  </a:lnTo>
                  <a:lnTo>
                    <a:pt x="144081" y="356108"/>
                  </a:lnTo>
                  <a:lnTo>
                    <a:pt x="110416" y="337185"/>
                  </a:lnTo>
                  <a:lnTo>
                    <a:pt x="100991" y="312547"/>
                  </a:lnTo>
                  <a:lnTo>
                    <a:pt x="100991" y="298068"/>
                  </a:lnTo>
                  <a:lnTo>
                    <a:pt x="113110" y="295783"/>
                  </a:lnTo>
                  <a:lnTo>
                    <a:pt x="123882" y="292480"/>
                  </a:lnTo>
                  <a:lnTo>
                    <a:pt x="156197" y="263525"/>
                  </a:lnTo>
                  <a:lnTo>
                    <a:pt x="160235" y="243332"/>
                  </a:lnTo>
                  <a:lnTo>
                    <a:pt x="160235" y="207645"/>
                  </a:lnTo>
                  <a:lnTo>
                    <a:pt x="100991" y="207645"/>
                  </a:lnTo>
                  <a:lnTo>
                    <a:pt x="100991" y="186436"/>
                  </a:lnTo>
                  <a:lnTo>
                    <a:pt x="82139" y="171958"/>
                  </a:lnTo>
                  <a:lnTo>
                    <a:pt x="78099" y="170814"/>
                  </a:lnTo>
                  <a:lnTo>
                    <a:pt x="26930" y="170814"/>
                  </a:lnTo>
                  <a:lnTo>
                    <a:pt x="18851" y="168528"/>
                  </a:lnTo>
                  <a:lnTo>
                    <a:pt x="16158" y="166370"/>
                  </a:lnTo>
                  <a:lnTo>
                    <a:pt x="13465" y="164084"/>
                  </a:lnTo>
                  <a:lnTo>
                    <a:pt x="12118" y="159638"/>
                  </a:lnTo>
                  <a:lnTo>
                    <a:pt x="12118" y="152908"/>
                  </a:lnTo>
                  <a:lnTo>
                    <a:pt x="13465" y="148462"/>
                  </a:lnTo>
                  <a:lnTo>
                    <a:pt x="100991" y="4445"/>
                  </a:lnTo>
                  <a:lnTo>
                    <a:pt x="90218" y="0"/>
                  </a:lnTo>
                  <a:close/>
                </a:path>
              </a:pathLst>
            </a:custGeom>
            <a:solidFill>
              <a:srgbClr val="44536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object 53"/>
            <p:cNvSpPr/>
            <p:nvPr/>
          </p:nvSpPr>
          <p:spPr>
            <a:xfrm>
              <a:off x="3048" y="2496312"/>
              <a:ext cx="196850" cy="367665"/>
            </a:xfrm>
            <a:custGeom>
              <a:avLst/>
              <a:gdLst/>
              <a:ahLst/>
              <a:cxnLst/>
              <a:rect l="l" t="t" r="r" b="b"/>
              <a:pathLst>
                <a:path w="196850" h="367664">
                  <a:moveTo>
                    <a:pt x="196596" y="367284"/>
                  </a:moveTo>
                  <a:lnTo>
                    <a:pt x="154851" y="367284"/>
                  </a:lnTo>
                  <a:lnTo>
                    <a:pt x="141389" y="366140"/>
                  </a:lnTo>
                  <a:lnTo>
                    <a:pt x="129273" y="362838"/>
                  </a:lnTo>
                  <a:lnTo>
                    <a:pt x="94258" y="333755"/>
                  </a:lnTo>
                  <a:lnTo>
                    <a:pt x="88872" y="312547"/>
                  </a:lnTo>
                  <a:lnTo>
                    <a:pt x="88872" y="288036"/>
                  </a:lnTo>
                  <a:lnTo>
                    <a:pt x="94258" y="288036"/>
                  </a:lnTo>
                  <a:lnTo>
                    <a:pt x="133311" y="274574"/>
                  </a:lnTo>
                  <a:lnTo>
                    <a:pt x="148120" y="243332"/>
                  </a:lnTo>
                  <a:lnTo>
                    <a:pt x="148120" y="217677"/>
                  </a:lnTo>
                  <a:lnTo>
                    <a:pt x="88872" y="217677"/>
                  </a:lnTo>
                  <a:lnTo>
                    <a:pt x="88872" y="190880"/>
                  </a:lnTo>
                  <a:lnTo>
                    <a:pt x="88872" y="187578"/>
                  </a:lnTo>
                  <a:lnTo>
                    <a:pt x="86179" y="184150"/>
                  </a:lnTo>
                  <a:lnTo>
                    <a:pt x="82139" y="181990"/>
                  </a:lnTo>
                  <a:lnTo>
                    <a:pt x="78099" y="180848"/>
                  </a:lnTo>
                  <a:lnTo>
                    <a:pt x="29624" y="180848"/>
                  </a:lnTo>
                  <a:lnTo>
                    <a:pt x="24237" y="180848"/>
                  </a:lnTo>
                  <a:lnTo>
                    <a:pt x="18851" y="179704"/>
                  </a:lnTo>
                  <a:lnTo>
                    <a:pt x="12118" y="176402"/>
                  </a:lnTo>
                  <a:lnTo>
                    <a:pt x="6732" y="172974"/>
                  </a:lnTo>
                  <a:lnTo>
                    <a:pt x="4039" y="168528"/>
                  </a:lnTo>
                  <a:lnTo>
                    <a:pt x="1346" y="162940"/>
                  </a:lnTo>
                  <a:lnTo>
                    <a:pt x="0" y="156337"/>
                  </a:lnTo>
                  <a:lnTo>
                    <a:pt x="0" y="150749"/>
                  </a:lnTo>
                  <a:lnTo>
                    <a:pt x="2693" y="144017"/>
                  </a:lnTo>
                  <a:lnTo>
                    <a:pt x="90218" y="0"/>
                  </a:lnTo>
                  <a:lnTo>
                    <a:pt x="100991" y="4445"/>
                  </a:lnTo>
                  <a:lnTo>
                    <a:pt x="13465" y="148462"/>
                  </a:lnTo>
                  <a:lnTo>
                    <a:pt x="12118" y="152908"/>
                  </a:lnTo>
                  <a:lnTo>
                    <a:pt x="12118" y="156337"/>
                  </a:lnTo>
                  <a:lnTo>
                    <a:pt x="12118" y="159638"/>
                  </a:lnTo>
                  <a:lnTo>
                    <a:pt x="13465" y="164084"/>
                  </a:lnTo>
                  <a:lnTo>
                    <a:pt x="16158" y="166370"/>
                  </a:lnTo>
                  <a:lnTo>
                    <a:pt x="18851" y="168528"/>
                  </a:lnTo>
                  <a:lnTo>
                    <a:pt x="22891" y="169672"/>
                  </a:lnTo>
                  <a:lnTo>
                    <a:pt x="26930" y="170814"/>
                  </a:lnTo>
                  <a:lnTo>
                    <a:pt x="29624" y="170814"/>
                  </a:lnTo>
                  <a:lnTo>
                    <a:pt x="78099" y="170814"/>
                  </a:lnTo>
                  <a:lnTo>
                    <a:pt x="82139" y="171958"/>
                  </a:lnTo>
                  <a:lnTo>
                    <a:pt x="86179" y="172974"/>
                  </a:lnTo>
                  <a:lnTo>
                    <a:pt x="100991" y="186436"/>
                  </a:lnTo>
                  <a:lnTo>
                    <a:pt x="100991" y="190880"/>
                  </a:lnTo>
                  <a:lnTo>
                    <a:pt x="100991" y="207645"/>
                  </a:lnTo>
                  <a:lnTo>
                    <a:pt x="160235" y="207645"/>
                  </a:lnTo>
                  <a:lnTo>
                    <a:pt x="160235" y="243332"/>
                  </a:lnTo>
                  <a:lnTo>
                    <a:pt x="142735" y="280162"/>
                  </a:lnTo>
                  <a:lnTo>
                    <a:pt x="100991" y="298068"/>
                  </a:lnTo>
                  <a:lnTo>
                    <a:pt x="100991" y="312547"/>
                  </a:lnTo>
                  <a:lnTo>
                    <a:pt x="102337" y="321563"/>
                  </a:lnTo>
                  <a:lnTo>
                    <a:pt x="105030" y="329311"/>
                  </a:lnTo>
                  <a:lnTo>
                    <a:pt x="134658" y="353949"/>
                  </a:lnTo>
                  <a:lnTo>
                    <a:pt x="154851" y="357250"/>
                  </a:lnTo>
                  <a:lnTo>
                    <a:pt x="196596" y="357250"/>
                  </a:lnTo>
                  <a:lnTo>
                    <a:pt x="196596" y="367284"/>
                  </a:lnTo>
                  <a:close/>
                </a:path>
              </a:pathLst>
            </a:custGeom>
            <a:ln w="12700">
              <a:solidFill>
                <a:srgbClr val="44536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54" name="object 54"/>
            <p:cNvPicPr/>
            <p:nvPr/>
          </p:nvPicPr>
          <p:blipFill>
            <a:blip r:embed="rId9" cstate="print"/>
            <a:stretch>
              <a:fillRect/>
            </a:stretch>
          </p:blipFill>
          <p:spPr>
            <a:xfrm>
              <a:off x="0" y="1077468"/>
              <a:ext cx="5530595" cy="1115567"/>
            </a:xfrm>
            <a:prstGeom prst="rect">
              <a:avLst/>
            </a:prstGeom>
          </p:spPr>
        </p:pic>
        <p:pic>
          <p:nvPicPr>
            <p:cNvPr id="55" name="object 55"/>
            <p:cNvPicPr/>
            <p:nvPr/>
          </p:nvPicPr>
          <p:blipFill>
            <a:blip r:embed="rId10" cstate="print"/>
            <a:stretch>
              <a:fillRect/>
            </a:stretch>
          </p:blipFill>
          <p:spPr>
            <a:xfrm>
              <a:off x="5579363" y="975359"/>
              <a:ext cx="6612636" cy="5882637"/>
            </a:xfrm>
            <a:prstGeom prst="rect">
              <a:avLst/>
            </a:prstGeom>
          </p:spPr>
        </p:pic>
      </p:grpSp>
      <p:sp>
        <p:nvSpPr>
          <p:cNvPr id="56" name="object 56"/>
          <p:cNvSpPr txBox="1"/>
          <p:nvPr/>
        </p:nvSpPr>
        <p:spPr>
          <a:xfrm>
            <a:off x="314350" y="5944311"/>
            <a:ext cx="497014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1200" cap="none" spc="-10" normalizeH="0" baseline="0" noProof="0" dirty="0">
                <a:ln>
                  <a:noFill/>
                </a:ln>
                <a:solidFill>
                  <a:prstClr val="black"/>
                </a:solidFill>
                <a:effectLst/>
                <a:uLnTx/>
                <a:uFillTx/>
                <a:latin typeface="Bahnschrift"/>
                <a:ea typeface="+mn-ea"/>
                <a:cs typeface="Bahnschrift"/>
              </a:rPr>
              <a:t>Mekanisme</a:t>
            </a:r>
            <a:r>
              <a:rPr kumimoji="0" sz="1600" b="0" i="0" u="none" strike="noStrike" kern="1200" cap="none" spc="220" normalizeH="0" baseline="0" noProof="0" dirty="0">
                <a:ln>
                  <a:noFill/>
                </a:ln>
                <a:solidFill>
                  <a:prstClr val="black"/>
                </a:solidFill>
                <a:effectLst/>
                <a:uLnTx/>
                <a:uFillTx/>
                <a:latin typeface="Bahnschrift"/>
                <a:ea typeface="+mn-ea"/>
                <a:cs typeface="Bahnschrift"/>
              </a:rPr>
              <a:t> </a:t>
            </a:r>
            <a:r>
              <a:rPr kumimoji="0" sz="1600" b="0" i="0" u="none" strike="noStrike" kern="1200" cap="none" spc="-5" normalizeH="0" baseline="0" noProof="0" dirty="0">
                <a:ln>
                  <a:noFill/>
                </a:ln>
                <a:solidFill>
                  <a:prstClr val="black"/>
                </a:solidFill>
                <a:effectLst/>
                <a:uLnTx/>
                <a:uFillTx/>
                <a:latin typeface="Bahnschrift"/>
                <a:ea typeface="+mn-ea"/>
                <a:cs typeface="Bahnschrift"/>
              </a:rPr>
              <a:t>WBS</a:t>
            </a:r>
            <a:r>
              <a:rPr kumimoji="0" sz="1600" b="0" i="0" u="none" strike="noStrike" kern="1200" cap="none" spc="160" normalizeH="0" baseline="0" noProof="0" dirty="0">
                <a:ln>
                  <a:noFill/>
                </a:ln>
                <a:solidFill>
                  <a:prstClr val="black"/>
                </a:solidFill>
                <a:effectLst/>
                <a:uLnTx/>
                <a:uFillTx/>
                <a:latin typeface="Bahnschrift"/>
                <a:ea typeface="+mn-ea"/>
                <a:cs typeface="Bahnschrift"/>
              </a:rPr>
              <a:t> </a:t>
            </a:r>
            <a:r>
              <a:rPr kumimoji="0" sz="1600" b="0" i="0" u="none" strike="noStrike" kern="1200" cap="none" spc="-5" normalizeH="0" baseline="0" noProof="0" dirty="0">
                <a:ln>
                  <a:noFill/>
                </a:ln>
                <a:solidFill>
                  <a:prstClr val="black"/>
                </a:solidFill>
                <a:effectLst/>
                <a:uLnTx/>
                <a:uFillTx/>
                <a:latin typeface="Bahnschrift"/>
                <a:ea typeface="+mn-ea"/>
                <a:cs typeface="Bahnschrift"/>
              </a:rPr>
              <a:t>PLN</a:t>
            </a:r>
            <a:r>
              <a:rPr kumimoji="0" sz="1600" b="0" i="0" u="none" strike="noStrike" kern="1200" cap="none" spc="175" normalizeH="0" baseline="0" noProof="0" dirty="0">
                <a:ln>
                  <a:noFill/>
                </a:ln>
                <a:solidFill>
                  <a:prstClr val="black"/>
                </a:solidFill>
                <a:effectLst/>
                <a:uLnTx/>
                <a:uFillTx/>
                <a:latin typeface="Bahnschrift"/>
                <a:ea typeface="+mn-ea"/>
                <a:cs typeface="Bahnschrift"/>
              </a:rPr>
              <a:t> </a:t>
            </a:r>
            <a:r>
              <a:rPr kumimoji="0" sz="1600" b="0" i="0" u="none" strike="noStrike" kern="1200" cap="none" spc="-5" normalizeH="0" baseline="0" noProof="0" dirty="0">
                <a:ln>
                  <a:noFill/>
                </a:ln>
                <a:solidFill>
                  <a:prstClr val="black"/>
                </a:solidFill>
                <a:effectLst/>
                <a:uLnTx/>
                <a:uFillTx/>
                <a:latin typeface="Bahnschrift"/>
                <a:ea typeface="+mn-ea"/>
                <a:cs typeface="Bahnschrift"/>
              </a:rPr>
              <a:t>sesuai</a:t>
            </a:r>
            <a:r>
              <a:rPr kumimoji="0" sz="1600" b="0" i="0" u="none" strike="noStrike" kern="1200" cap="none" spc="160" normalizeH="0" baseline="0" noProof="0" dirty="0">
                <a:ln>
                  <a:noFill/>
                </a:ln>
                <a:solidFill>
                  <a:prstClr val="black"/>
                </a:solidFill>
                <a:effectLst/>
                <a:uLnTx/>
                <a:uFillTx/>
                <a:latin typeface="Bahnschrift"/>
                <a:ea typeface="+mn-ea"/>
                <a:cs typeface="Bahnschrift"/>
              </a:rPr>
              <a:t> </a:t>
            </a:r>
            <a:r>
              <a:rPr kumimoji="0" sz="1600" b="0" i="0" u="none" strike="noStrike" kern="1200" cap="none" spc="-5" normalizeH="0" baseline="0" noProof="0" dirty="0">
                <a:ln>
                  <a:noFill/>
                </a:ln>
                <a:solidFill>
                  <a:prstClr val="black"/>
                </a:solidFill>
                <a:effectLst/>
                <a:uLnTx/>
                <a:uFillTx/>
                <a:latin typeface="Bahnschrift"/>
                <a:ea typeface="+mn-ea"/>
                <a:cs typeface="Bahnschrift"/>
              </a:rPr>
              <a:t>Perdir</a:t>
            </a:r>
            <a:r>
              <a:rPr kumimoji="0" sz="1600" b="0" i="0" u="none" strike="noStrike" kern="1200" cap="none" spc="180" normalizeH="0" baseline="0" noProof="0" dirty="0">
                <a:ln>
                  <a:noFill/>
                </a:ln>
                <a:solidFill>
                  <a:prstClr val="black"/>
                </a:solidFill>
                <a:effectLst/>
                <a:uLnTx/>
                <a:uFillTx/>
                <a:latin typeface="Bahnschrift"/>
                <a:ea typeface="+mn-ea"/>
                <a:cs typeface="Bahnschrift"/>
              </a:rPr>
              <a:t> </a:t>
            </a:r>
            <a:r>
              <a:rPr kumimoji="0" sz="1600" b="0" i="0" u="none" strike="noStrike" kern="1200" cap="none" spc="-10" normalizeH="0" baseline="0" noProof="0" dirty="0">
                <a:ln>
                  <a:noFill/>
                </a:ln>
                <a:solidFill>
                  <a:prstClr val="black"/>
                </a:solidFill>
                <a:effectLst/>
                <a:uLnTx/>
                <a:uFillTx/>
                <a:latin typeface="Bahnschrift"/>
                <a:ea typeface="+mn-ea"/>
                <a:cs typeface="Bahnschrift"/>
              </a:rPr>
              <a:t>No.010.P/DIR/2022</a:t>
            </a:r>
            <a:endParaRPr kumimoji="0" sz="1600" b="0" i="0" u="none" strike="noStrike" kern="1200" cap="none" spc="0" normalizeH="0" baseline="0" noProof="0">
              <a:ln>
                <a:noFill/>
              </a:ln>
              <a:solidFill>
                <a:prstClr val="black"/>
              </a:solidFill>
              <a:effectLst/>
              <a:uLnTx/>
              <a:uFillTx/>
              <a:latin typeface="Bahnschrift"/>
              <a:ea typeface="+mn-ea"/>
              <a:cs typeface="Bahnschrif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64107" y="1031747"/>
            <a:ext cx="1155700" cy="47625"/>
          </a:xfrm>
          <a:custGeom>
            <a:avLst/>
            <a:gdLst/>
            <a:ahLst/>
            <a:cxnLst/>
            <a:rect l="l" t="t" r="r" b="b"/>
            <a:pathLst>
              <a:path w="1155700" h="47625">
                <a:moveTo>
                  <a:pt x="1155192" y="0"/>
                </a:moveTo>
                <a:lnTo>
                  <a:pt x="0" y="0"/>
                </a:lnTo>
                <a:lnTo>
                  <a:pt x="0" y="47244"/>
                </a:lnTo>
                <a:lnTo>
                  <a:pt x="1155192" y="47244"/>
                </a:lnTo>
                <a:lnTo>
                  <a:pt x="1155192" y="0"/>
                </a:lnTo>
                <a:close/>
              </a:path>
            </a:pathLst>
          </a:custGeom>
          <a:solidFill>
            <a:srgbClr val="009F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p:nvPr/>
        </p:nvSpPr>
        <p:spPr>
          <a:xfrm>
            <a:off x="9926828" y="6381699"/>
            <a:ext cx="157670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tab pos="1514475" algn="l"/>
              </a:tabLst>
              <a:defRPr/>
            </a:pP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ww</a:t>
            </a:r>
            <a:r>
              <a:rPr kumimoji="0" sz="1600" b="0" i="0" u="none" strike="noStrike" kern="1200" cap="none" spc="-95" normalizeH="0" baseline="0" noProof="0" dirty="0">
                <a:ln>
                  <a:noFill/>
                </a:ln>
                <a:solidFill>
                  <a:srgbClr val="0C5870"/>
                </a:solidFill>
                <a:effectLst/>
                <a:uLnTx/>
                <a:uFillTx/>
                <a:latin typeface="Segoe UI"/>
                <a:ea typeface="+mn-ea"/>
                <a:cs typeface="Segoe UI"/>
                <a:hlinkClick r:id="rId2"/>
              </a:rPr>
              <a:t>w</a:t>
            </a: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.pl</a:t>
            </a:r>
            <a:r>
              <a:rPr kumimoji="0" sz="1600" b="0" i="0" u="none" strike="noStrike" kern="1200" cap="none" spc="-15" normalizeH="0" baseline="0" noProof="0" dirty="0">
                <a:ln>
                  <a:noFill/>
                </a:ln>
                <a:solidFill>
                  <a:srgbClr val="0C5870"/>
                </a:solidFill>
                <a:effectLst/>
                <a:uLnTx/>
                <a:uFillTx/>
                <a:latin typeface="Segoe UI"/>
                <a:ea typeface="+mn-ea"/>
                <a:cs typeface="Segoe UI"/>
                <a:hlinkClick r:id="rId2"/>
              </a:rPr>
              <a:t>n</a:t>
            </a: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.co.id</a:t>
            </a:r>
            <a:r>
              <a:rPr kumimoji="0" sz="1600" b="0" i="0" u="none" strike="noStrike" kern="1200" cap="none" spc="0" normalizeH="0" baseline="0" noProof="0" dirty="0">
                <a:ln>
                  <a:noFill/>
                </a:ln>
                <a:solidFill>
                  <a:srgbClr val="0C5870"/>
                </a:solidFill>
                <a:effectLst/>
                <a:uLnTx/>
                <a:uFillTx/>
                <a:latin typeface="Segoe UI"/>
                <a:ea typeface="+mn-ea"/>
                <a:cs typeface="Segoe UI"/>
              </a:rPr>
              <a:t>	</a:t>
            </a:r>
            <a:r>
              <a:rPr kumimoji="0" sz="1600" b="0" i="0" u="none" strike="noStrike" kern="1200" cap="none" spc="-5" normalizeH="0" baseline="0" noProof="0" dirty="0">
                <a:ln>
                  <a:noFill/>
                </a:ln>
                <a:solidFill>
                  <a:srgbClr val="0C5870"/>
                </a:solidFill>
                <a:effectLst/>
                <a:uLnTx/>
                <a:uFillTx/>
                <a:latin typeface="Segoe UI"/>
                <a:ea typeface="+mn-ea"/>
                <a:cs typeface="Segoe UI"/>
              </a:rPr>
              <a:t>|</a:t>
            </a:r>
            <a:endParaRPr kumimoji="0" sz="1600" b="0" i="0" u="none" strike="noStrike" kern="1200" cap="none" spc="0" normalizeH="0" baseline="0" noProof="0">
              <a:ln>
                <a:noFill/>
              </a:ln>
              <a:solidFill>
                <a:prstClr val="black"/>
              </a:solidFill>
              <a:effectLst/>
              <a:uLnTx/>
              <a:uFillTx/>
              <a:latin typeface="Segoe UI"/>
              <a:ea typeface="+mn-ea"/>
              <a:cs typeface="Segoe UI"/>
            </a:endParaRPr>
          </a:p>
        </p:txBody>
      </p:sp>
      <p:sp>
        <p:nvSpPr>
          <p:cNvPr id="4" name="object 4"/>
          <p:cNvSpPr txBox="1">
            <a:spLocks noGrp="1"/>
          </p:cNvSpPr>
          <p:nvPr>
            <p:ph type="title"/>
          </p:nvPr>
        </p:nvSpPr>
        <p:spPr>
          <a:xfrm>
            <a:off x="859942" y="341756"/>
            <a:ext cx="5455920" cy="452120"/>
          </a:xfrm>
          <a:prstGeom prst="rect">
            <a:avLst/>
          </a:prstGeom>
        </p:spPr>
        <p:txBody>
          <a:bodyPr vert="horz" wrap="square" lIns="0" tIns="12065" rIns="0" bIns="0" rtlCol="0">
            <a:spAutoFit/>
          </a:bodyPr>
          <a:lstStyle/>
          <a:p>
            <a:pPr marL="12700">
              <a:lnSpc>
                <a:spcPct val="100000"/>
              </a:lnSpc>
              <a:spcBef>
                <a:spcPts val="95"/>
              </a:spcBef>
            </a:pPr>
            <a:r>
              <a:rPr sz="2800" spc="-15" dirty="0"/>
              <a:t>Perlindungan</a:t>
            </a:r>
            <a:r>
              <a:rPr sz="2800" spc="15" dirty="0"/>
              <a:t> </a:t>
            </a:r>
            <a:r>
              <a:rPr sz="2800" spc="-15" dirty="0"/>
              <a:t>Pelapor</a:t>
            </a:r>
            <a:r>
              <a:rPr sz="2800" spc="15" dirty="0"/>
              <a:t> </a:t>
            </a:r>
            <a:r>
              <a:rPr sz="2800" spc="-20" dirty="0"/>
              <a:t>dan/atau</a:t>
            </a:r>
            <a:r>
              <a:rPr sz="2800" spc="10" dirty="0"/>
              <a:t> </a:t>
            </a:r>
            <a:r>
              <a:rPr sz="2800" spc="-10" dirty="0"/>
              <a:t>Saksi</a:t>
            </a:r>
            <a:endParaRPr sz="2800"/>
          </a:p>
        </p:txBody>
      </p:sp>
      <p:sp>
        <p:nvSpPr>
          <p:cNvPr id="5" name="object 5"/>
          <p:cNvSpPr txBox="1"/>
          <p:nvPr/>
        </p:nvSpPr>
        <p:spPr>
          <a:xfrm>
            <a:off x="2426207" y="1109472"/>
            <a:ext cx="8735695" cy="1666239"/>
          </a:xfrm>
          <a:prstGeom prst="rect">
            <a:avLst/>
          </a:prstGeom>
          <a:solidFill>
            <a:srgbClr val="B4C6E7"/>
          </a:solidFill>
          <a:ln w="57150">
            <a:solidFill>
              <a:srgbClr val="FFC000"/>
            </a:solidFill>
          </a:ln>
        </p:spPr>
        <p:txBody>
          <a:bodyPr vert="horz" wrap="square" lIns="0" tIns="38100" rIns="0" bIns="0" rtlCol="0">
            <a:spAutoFit/>
          </a:bodyPr>
          <a:lstStyle/>
          <a:p>
            <a:pPr marL="91440" marR="0" lvl="0" indent="0" algn="l" defTabSz="914400" rtl="0" eaLnBrk="1" fontAlgn="auto" latinLnBrk="0" hangingPunct="1">
              <a:lnSpc>
                <a:spcPct val="100000"/>
              </a:lnSpc>
              <a:spcBef>
                <a:spcPts val="3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Setiap</a:t>
            </a:r>
            <a:r>
              <a:rPr kumimoji="0" sz="1400" b="0" i="0" u="none" strike="noStrike" kern="1200" cap="none" spc="19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Pelapor</a:t>
            </a:r>
            <a:r>
              <a:rPr kumimoji="0" sz="1400" b="0" i="0" u="none" strike="noStrike" kern="1200" cap="none" spc="20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19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Saksi</a:t>
            </a:r>
            <a:r>
              <a:rPr kumimoji="0" sz="1400" b="0" i="0" u="none" strike="noStrike" kern="1200" cap="none" spc="204"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dapat</a:t>
            </a:r>
            <a:r>
              <a:rPr kumimoji="0" sz="1400" b="0" i="0" u="none" strike="noStrike" kern="1200" cap="none" spc="2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diberikan</a:t>
            </a:r>
            <a:r>
              <a:rPr kumimoji="0" sz="1400" b="0" i="0" u="none" strike="noStrike" kern="1200" cap="none" spc="19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fasilitas</a:t>
            </a:r>
            <a:r>
              <a:rPr kumimoji="0" sz="1400" b="0" i="0" u="none" strike="noStrike" kern="1200" cap="none" spc="204"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perlindungan</a:t>
            </a:r>
            <a:r>
              <a:rPr kumimoji="0" sz="1400" b="0" i="0" u="none" strike="noStrike" kern="1200" cap="none" spc="200" normalizeH="0" baseline="0" noProof="0" dirty="0">
                <a:ln>
                  <a:noFill/>
                </a:ln>
                <a:solidFill>
                  <a:prstClr val="black"/>
                </a:solidFill>
                <a:effectLst/>
                <a:uLnTx/>
                <a:uFillTx/>
                <a:latin typeface="Calibri"/>
                <a:ea typeface="+mn-ea"/>
                <a:cs typeface="Calibri"/>
              </a:rPr>
              <a:t> </a:t>
            </a:r>
            <a:r>
              <a:rPr kumimoji="0" sz="1400" b="0" i="0" u="sng" strike="noStrike" kern="1200" cap="none" spc="-10" normalizeH="0" baseline="0" noProof="0" dirty="0">
                <a:ln>
                  <a:noFill/>
                </a:ln>
                <a:solidFill>
                  <a:prstClr val="black"/>
                </a:solidFill>
                <a:effectLst/>
                <a:uLnTx/>
                <a:uFill>
                  <a:solidFill>
                    <a:srgbClr val="000000"/>
                  </a:solidFill>
                </a:uFill>
                <a:latin typeface="Calibri"/>
                <a:ea typeface="+mn-ea"/>
                <a:cs typeface="Calibri"/>
              </a:rPr>
              <a:t>atas</a:t>
            </a:r>
            <a:r>
              <a:rPr kumimoji="0" sz="1400" b="0" i="0" u="sng" strike="noStrike" kern="1200" cap="none" spc="210" normalizeH="0" baseline="0" noProof="0" dirty="0">
                <a:ln>
                  <a:noFill/>
                </a:ln>
                <a:solidFill>
                  <a:prstClr val="black"/>
                </a:solidFill>
                <a:effectLst/>
                <a:uLnTx/>
                <a:uFill>
                  <a:solidFill>
                    <a:srgbClr val="000000"/>
                  </a:solidFill>
                </a:uFill>
                <a:latin typeface="Calibri"/>
                <a:ea typeface="+mn-ea"/>
                <a:cs typeface="Calibri"/>
              </a:rPr>
              <a:t> </a:t>
            </a:r>
            <a:r>
              <a:rPr kumimoji="0" sz="1400" b="0" i="0" u="sng" strike="noStrike" kern="1200" cap="none" spc="0" normalizeH="0" baseline="0" noProof="0" dirty="0">
                <a:ln>
                  <a:noFill/>
                </a:ln>
                <a:solidFill>
                  <a:prstClr val="black"/>
                </a:solidFill>
                <a:effectLst/>
                <a:uLnTx/>
                <a:uFill>
                  <a:solidFill>
                    <a:srgbClr val="000000"/>
                  </a:solidFill>
                </a:uFill>
                <a:latin typeface="Calibri"/>
                <a:ea typeface="+mn-ea"/>
                <a:cs typeface="Calibri"/>
              </a:rPr>
              <a:t>dasar</a:t>
            </a:r>
            <a:r>
              <a:rPr kumimoji="0" sz="1400" b="0" i="0" u="sng" strike="noStrike" kern="1200" cap="none" spc="200" normalizeH="0" baseline="0" noProof="0" dirty="0">
                <a:ln>
                  <a:noFill/>
                </a:ln>
                <a:solidFill>
                  <a:prstClr val="black"/>
                </a:solidFill>
                <a:effectLst/>
                <a:uLnTx/>
                <a:uFill>
                  <a:solidFill>
                    <a:srgbClr val="000000"/>
                  </a:solidFill>
                </a:uFill>
                <a:latin typeface="Calibri"/>
                <a:ea typeface="+mn-ea"/>
                <a:cs typeface="Calibri"/>
              </a:rPr>
              <a:t> </a:t>
            </a:r>
            <a:r>
              <a:rPr kumimoji="0" sz="1400" b="0" i="0" u="sng" strike="noStrike" kern="1200" cap="none" spc="-5" normalizeH="0" baseline="0" noProof="0" dirty="0">
                <a:ln>
                  <a:noFill/>
                </a:ln>
                <a:solidFill>
                  <a:prstClr val="black"/>
                </a:solidFill>
                <a:effectLst/>
                <a:uLnTx/>
                <a:uFill>
                  <a:solidFill>
                    <a:srgbClr val="000000"/>
                  </a:solidFill>
                </a:uFill>
                <a:latin typeface="Calibri"/>
                <a:ea typeface="+mn-ea"/>
                <a:cs typeface="Calibri"/>
              </a:rPr>
              <a:t>permintaan</a:t>
            </a:r>
            <a:r>
              <a:rPr kumimoji="0" sz="1400" b="0" i="0" u="none" strike="noStrike" kern="1200" cap="none" spc="19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Pelapor</a:t>
            </a:r>
            <a:r>
              <a:rPr kumimoji="0" sz="1400" b="0" i="0" u="none" strike="noStrike" kern="1200" cap="none" spc="20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19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saksi</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91440" marR="0" lvl="0" indent="0" algn="l" defTabSz="914400" rtl="0" eaLnBrk="1" fontAlgn="auto" latinLnBrk="0" hangingPunct="1">
              <a:lnSpc>
                <a:spcPct val="100000"/>
              </a:lnSpc>
              <a:spcBef>
                <a:spcPts val="120"/>
              </a:spcBef>
              <a:spcAft>
                <a:spcPts val="0"/>
              </a:spcAft>
              <a:buClrTx/>
              <a:buSzTx/>
              <a:buFontTx/>
              <a:buNone/>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tersebut</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dengan</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5" normalizeH="0" baseline="0" noProof="0" dirty="0">
                <a:ln>
                  <a:noFill/>
                </a:ln>
                <a:solidFill>
                  <a:prstClr val="black"/>
                </a:solidFill>
                <a:effectLst/>
                <a:uLnTx/>
                <a:uFillTx/>
                <a:latin typeface="Calibri"/>
                <a:ea typeface="+mn-ea"/>
                <a:cs typeface="Calibri"/>
              </a:rPr>
              <a:t>ketentuan:</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535305" marR="82550" lvl="0" indent="-363220" algn="l" defTabSz="914400" rtl="0" eaLnBrk="1" fontAlgn="auto" latinLnBrk="0" hangingPunct="1">
              <a:lnSpc>
                <a:spcPct val="107100"/>
              </a:lnSpc>
              <a:spcBef>
                <a:spcPts val="600"/>
              </a:spcBef>
              <a:spcAft>
                <a:spcPts val="0"/>
              </a:spcAft>
              <a:buClrTx/>
              <a:buSzTx/>
              <a:buFontTx/>
              <a:buAutoNum type="alphaLcPeriod"/>
              <a:tabLst>
                <a:tab pos="535305" algn="l"/>
                <a:tab pos="535940" algn="l"/>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Dalam</a:t>
            </a:r>
            <a:r>
              <a:rPr kumimoji="0" sz="1400" b="0" i="0" u="none" strike="noStrike" kern="1200" cap="none" spc="29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hal  Pelapor</a:t>
            </a:r>
            <a:r>
              <a:rPr kumimoji="0" sz="1400" b="0" i="0" u="none" strike="noStrike" kern="1200" cap="none" spc="29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5" normalizeH="0" baseline="0" noProof="0" dirty="0">
                <a:ln>
                  <a:noFill/>
                </a:ln>
                <a:solidFill>
                  <a:prstClr val="black"/>
                </a:solidFill>
                <a:effectLst/>
                <a:uLnTx/>
                <a:uFillTx/>
                <a:latin typeface="Calibri"/>
                <a:ea typeface="+mn-ea"/>
                <a:cs typeface="Calibri"/>
              </a:rPr>
              <a:t> Saksi</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merupakan</a:t>
            </a:r>
            <a:r>
              <a:rPr kumimoji="0" sz="1400" b="0" i="0" u="none" strike="noStrike" kern="1200" cap="none" spc="295" normalizeH="0" baseline="0" noProof="0" dirty="0">
                <a:ln>
                  <a:noFill/>
                </a:ln>
                <a:solidFill>
                  <a:prstClr val="black"/>
                </a:solidFill>
                <a:effectLst/>
                <a:uLnTx/>
                <a:uFillTx/>
                <a:latin typeface="Calibri"/>
                <a:ea typeface="+mn-ea"/>
                <a:cs typeface="Calibri"/>
              </a:rPr>
              <a:t> </a:t>
            </a:r>
            <a:r>
              <a:rPr kumimoji="0" sz="1400" b="0" i="0" u="none" strike="noStrike" kern="1200" cap="none" spc="-15" normalizeH="0" baseline="0" noProof="0" dirty="0">
                <a:ln>
                  <a:noFill/>
                </a:ln>
                <a:solidFill>
                  <a:prstClr val="black"/>
                </a:solidFill>
                <a:effectLst/>
                <a:uLnTx/>
                <a:uFillTx/>
                <a:latin typeface="Calibri"/>
                <a:ea typeface="+mn-ea"/>
                <a:cs typeface="Calibri"/>
              </a:rPr>
              <a:t>Pegawai</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Perusahaan,  Divisi</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Kepatuhan</a:t>
            </a:r>
            <a:r>
              <a:rPr kumimoji="0" sz="1400" b="0" i="0" u="none" strike="noStrike" kern="1200" cap="none" spc="30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berkoordinasi</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dengan </a:t>
            </a:r>
            <a:r>
              <a:rPr kumimoji="0" sz="1400" b="0" i="0" u="none" strike="noStrike" kern="1200" cap="none" spc="-30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Divisi</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Pelayanan</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Human</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Capital</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Divisi</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Pengembangan</a:t>
            </a:r>
            <a:r>
              <a:rPr kumimoji="0" sz="1400" b="0" i="0" u="none" strike="noStrike" kern="1200" cap="none" spc="20" normalizeH="0" baseline="0" noProof="0" dirty="0">
                <a:ln>
                  <a:noFill/>
                </a:ln>
                <a:solidFill>
                  <a:prstClr val="black"/>
                </a:solidFill>
                <a:effectLst/>
                <a:uLnTx/>
                <a:uFillTx/>
                <a:latin typeface="Calibri"/>
                <a:ea typeface="+mn-ea"/>
                <a:cs typeface="Calibri"/>
              </a:rPr>
              <a:t> </a:t>
            </a:r>
            <a:r>
              <a:rPr kumimoji="0" sz="1400" b="0" i="0" u="none" strike="noStrike" kern="1200" cap="none" spc="-20" normalizeH="0" baseline="0" noProof="0" dirty="0">
                <a:ln>
                  <a:noFill/>
                </a:ln>
                <a:solidFill>
                  <a:prstClr val="black"/>
                </a:solidFill>
                <a:effectLst/>
                <a:uLnTx/>
                <a:uFillTx/>
                <a:latin typeface="Calibri"/>
                <a:ea typeface="+mn-ea"/>
                <a:cs typeface="Calibri"/>
              </a:rPr>
              <a:t>Talenta</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sesuai</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5" normalizeH="0" baseline="0" noProof="0" dirty="0">
                <a:ln>
                  <a:noFill/>
                </a:ln>
                <a:solidFill>
                  <a:prstClr val="black"/>
                </a:solidFill>
                <a:effectLst/>
                <a:uLnTx/>
                <a:uFillTx/>
                <a:latin typeface="Calibri"/>
                <a:ea typeface="+mn-ea"/>
                <a:cs typeface="Calibri"/>
              </a:rPr>
              <a:t>kewenangannya.</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535305" marR="0" lvl="0" indent="-363855" algn="l" defTabSz="914400" rtl="0" eaLnBrk="1" fontAlgn="auto" latinLnBrk="0" hangingPunct="1">
              <a:lnSpc>
                <a:spcPct val="100000"/>
              </a:lnSpc>
              <a:spcBef>
                <a:spcPts val="720"/>
              </a:spcBef>
              <a:spcAft>
                <a:spcPts val="0"/>
              </a:spcAft>
              <a:buClrTx/>
              <a:buSzTx/>
              <a:buFontTx/>
              <a:buAutoNum type="alphaLcPeriod"/>
              <a:tabLst>
                <a:tab pos="535305" algn="l"/>
                <a:tab pos="535940" algn="l"/>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Dalam</a:t>
            </a:r>
            <a:r>
              <a:rPr kumimoji="0" sz="1400" b="0" i="0" u="none" strike="noStrike" kern="1200" cap="none" spc="4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hal</a:t>
            </a:r>
            <a:r>
              <a:rPr kumimoji="0" sz="1400" b="0" i="0" u="none" strike="noStrike" kern="1200" cap="none" spc="35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Pelapor</a:t>
            </a:r>
            <a:r>
              <a:rPr kumimoji="0" sz="1400" b="0" i="0" u="none" strike="noStrike" kern="1200" cap="none" spc="35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34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Saksi</a:t>
            </a:r>
            <a:r>
              <a:rPr kumimoji="0" sz="1400" b="0" i="0" u="none" strike="noStrike" kern="1200" cap="none" spc="36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merupakan</a:t>
            </a:r>
            <a:r>
              <a:rPr kumimoji="0" sz="1400" b="0" i="0" u="none" strike="noStrike" kern="1200" cap="none" spc="34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pihak</a:t>
            </a:r>
            <a:r>
              <a:rPr kumimoji="0" sz="1400" b="0" i="0" u="none" strike="noStrike" kern="1200" cap="none" spc="35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eksternal</a:t>
            </a:r>
            <a:r>
              <a:rPr kumimoji="0" sz="1400" b="0" i="0" u="none" strike="noStrike" kern="1200" cap="none" spc="35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Perusahaan,</a:t>
            </a:r>
            <a:r>
              <a:rPr kumimoji="0" sz="1400" b="0" i="0" u="none" strike="noStrike" kern="1200" cap="none" spc="35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Divisi</a:t>
            </a:r>
            <a:r>
              <a:rPr kumimoji="0" sz="1400" b="0" i="0" u="none" strike="noStrike" kern="1200" cap="none" spc="36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Kepatuhan</a:t>
            </a:r>
            <a:r>
              <a:rPr kumimoji="0" sz="1400" b="0" i="0" u="none" strike="noStrike" kern="1200" cap="none" spc="36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berkoordinasi</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535305" marR="0" lvl="0" indent="0" algn="l" defTabSz="914400" rtl="0" eaLnBrk="1" fontAlgn="auto" latinLnBrk="0" hangingPunct="1">
              <a:lnSpc>
                <a:spcPct val="100000"/>
              </a:lnSpc>
              <a:spcBef>
                <a:spcPts val="110"/>
              </a:spcBef>
              <a:spcAft>
                <a:spcPts val="0"/>
              </a:spcAft>
              <a:buClrTx/>
              <a:buSzTx/>
              <a:buFontTx/>
              <a:buNone/>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dengan</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Sub</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Direktorat</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Hukum </a:t>
            </a:r>
            <a:r>
              <a:rPr kumimoji="0" sz="1400" b="0" i="0" u="none" strike="noStrike" kern="1200" cap="none" spc="-10" normalizeH="0" baseline="0" noProof="0" dirty="0">
                <a:ln>
                  <a:noFill/>
                </a:ln>
                <a:solidFill>
                  <a:prstClr val="black"/>
                </a:solidFill>
                <a:effectLst/>
                <a:uLnTx/>
                <a:uFillTx/>
                <a:latin typeface="Calibri"/>
                <a:ea typeface="+mn-ea"/>
                <a:cs typeface="Calibri"/>
              </a:rPr>
              <a:t>Korporat</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sesuai</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15" normalizeH="0" baseline="0" noProof="0" dirty="0">
                <a:ln>
                  <a:noFill/>
                </a:ln>
                <a:solidFill>
                  <a:prstClr val="black"/>
                </a:solidFill>
                <a:effectLst/>
                <a:uLnTx/>
                <a:uFillTx/>
                <a:latin typeface="Calibri"/>
                <a:ea typeface="+mn-ea"/>
                <a:cs typeface="Calibri"/>
              </a:rPr>
              <a:t>kewenangannya.</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sp>
        <p:nvSpPr>
          <p:cNvPr id="6" name="object 6"/>
          <p:cNvSpPr txBox="1"/>
          <p:nvPr/>
        </p:nvSpPr>
        <p:spPr>
          <a:xfrm>
            <a:off x="2426207" y="2887979"/>
            <a:ext cx="8735695" cy="1602105"/>
          </a:xfrm>
          <a:prstGeom prst="rect">
            <a:avLst/>
          </a:prstGeom>
          <a:solidFill>
            <a:srgbClr val="B4C6E7"/>
          </a:solidFill>
          <a:ln w="57150">
            <a:solidFill>
              <a:srgbClr val="FFC000"/>
            </a:solidFill>
          </a:ln>
        </p:spPr>
        <p:txBody>
          <a:bodyPr vert="horz" wrap="square" lIns="0" tIns="38735" rIns="0" bIns="0" rtlCol="0">
            <a:spAutoFit/>
          </a:bodyPr>
          <a:lstStyle/>
          <a:p>
            <a:pPr marL="91440" marR="0" lvl="0" indent="0" algn="l" defTabSz="914400" rtl="0" eaLnBrk="1" fontAlgn="auto" latinLnBrk="0" hangingPunct="1">
              <a:lnSpc>
                <a:spcPct val="100000"/>
              </a:lnSpc>
              <a:spcBef>
                <a:spcPts val="305"/>
              </a:spcBef>
              <a:spcAft>
                <a:spcPts val="0"/>
              </a:spcAft>
              <a:buClrTx/>
              <a:buSzTx/>
              <a:buFontTx/>
              <a:buNone/>
              <a:tabLst/>
              <a:defRPr/>
            </a:pPr>
            <a:r>
              <a:rPr kumimoji="0" sz="1400" b="1" i="0" u="sng" strike="noStrike" kern="1200" cap="none" spc="-5" normalizeH="0" baseline="0" noProof="0" dirty="0">
                <a:ln>
                  <a:noFill/>
                </a:ln>
                <a:solidFill>
                  <a:prstClr val="black"/>
                </a:solidFill>
                <a:effectLst/>
                <a:uLnTx/>
                <a:uFill>
                  <a:solidFill>
                    <a:srgbClr val="000000"/>
                  </a:solidFill>
                </a:uFill>
                <a:latin typeface="Calibri"/>
                <a:ea typeface="+mn-ea"/>
                <a:cs typeface="Calibri"/>
              </a:rPr>
              <a:t>Perlindungan</a:t>
            </a:r>
            <a:r>
              <a:rPr kumimoji="0" sz="1400" b="1" i="0" u="sng" strike="noStrike" kern="1200" cap="none" spc="-40" normalizeH="0" baseline="0" noProof="0" dirty="0">
                <a:ln>
                  <a:noFill/>
                </a:ln>
                <a:solidFill>
                  <a:prstClr val="black"/>
                </a:solidFill>
                <a:effectLst/>
                <a:uLnTx/>
                <a:uFill>
                  <a:solidFill>
                    <a:srgbClr val="000000"/>
                  </a:solidFill>
                </a:uFill>
                <a:latin typeface="Calibri"/>
                <a:ea typeface="+mn-ea"/>
                <a:cs typeface="Calibri"/>
              </a:rPr>
              <a:t> </a:t>
            </a:r>
            <a:r>
              <a:rPr kumimoji="0" sz="1400" b="1" i="0" u="sng" strike="noStrike" kern="1200" cap="none" spc="0" normalizeH="0" baseline="0" noProof="0" dirty="0">
                <a:ln>
                  <a:noFill/>
                </a:ln>
                <a:solidFill>
                  <a:prstClr val="black"/>
                </a:solidFill>
                <a:effectLst/>
                <a:uLnTx/>
                <a:uFill>
                  <a:solidFill>
                    <a:srgbClr val="000000"/>
                  </a:solidFill>
                </a:uFill>
                <a:latin typeface="Calibri"/>
                <a:ea typeface="+mn-ea"/>
                <a:cs typeface="Calibri"/>
              </a:rPr>
              <a:t>hukum</a:t>
            </a:r>
            <a:r>
              <a:rPr kumimoji="0" sz="1400" b="1" i="0" u="none" strike="noStrike" kern="1200" cap="none" spc="-35" normalizeH="0" baseline="0" noProof="0" dirty="0">
                <a:ln>
                  <a:noFill/>
                </a:ln>
                <a:solidFill>
                  <a:prstClr val="black"/>
                </a:solidFill>
                <a:effectLst/>
                <a:uLnTx/>
                <a:uFillTx/>
                <a:latin typeface="Calibri"/>
                <a:ea typeface="+mn-ea"/>
                <a:cs typeface="Calibri"/>
              </a:rPr>
              <a:t> </a:t>
            </a:r>
            <a:r>
              <a:rPr kumimoji="0" sz="1400" b="1" i="0" u="none" strike="noStrike" kern="1200" cap="none" spc="-5" normalizeH="0" baseline="0" noProof="0" dirty="0">
                <a:ln>
                  <a:noFill/>
                </a:ln>
                <a:solidFill>
                  <a:prstClr val="black"/>
                </a:solidFill>
                <a:effectLst/>
                <a:uLnTx/>
                <a:uFillTx/>
                <a:latin typeface="Calibri"/>
                <a:ea typeface="+mn-ea"/>
                <a:cs typeface="Calibri"/>
              </a:rPr>
              <a:t>dapat</a:t>
            </a:r>
            <a:r>
              <a:rPr kumimoji="0" sz="1400" b="1" i="0" u="none" strike="noStrike" kern="1200" cap="none" spc="-40" normalizeH="0" baseline="0" noProof="0" dirty="0">
                <a:ln>
                  <a:noFill/>
                </a:ln>
                <a:solidFill>
                  <a:prstClr val="black"/>
                </a:solidFill>
                <a:effectLst/>
                <a:uLnTx/>
                <a:uFillTx/>
                <a:latin typeface="Calibri"/>
                <a:ea typeface="+mn-ea"/>
                <a:cs typeface="Calibri"/>
              </a:rPr>
              <a:t> </a:t>
            </a:r>
            <a:r>
              <a:rPr kumimoji="0" sz="1400" b="1" i="0" u="none" strike="noStrike" kern="1200" cap="none" spc="0" normalizeH="0" baseline="0" noProof="0" dirty="0">
                <a:ln>
                  <a:noFill/>
                </a:ln>
                <a:solidFill>
                  <a:prstClr val="black"/>
                </a:solidFill>
                <a:effectLst/>
                <a:uLnTx/>
                <a:uFillTx/>
                <a:latin typeface="Calibri"/>
                <a:ea typeface="+mn-ea"/>
                <a:cs typeface="Calibri"/>
              </a:rPr>
              <a:t>berupa:</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975" marR="0" lvl="0" indent="-343535" algn="l" defTabSz="914400" rtl="0" eaLnBrk="1" fontAlgn="auto" latinLnBrk="0" hangingPunct="1">
              <a:lnSpc>
                <a:spcPct val="100000"/>
              </a:lnSpc>
              <a:spcBef>
                <a:spcPts val="720"/>
              </a:spcBef>
              <a:spcAft>
                <a:spcPts val="0"/>
              </a:spcAft>
              <a:buClrTx/>
              <a:buSzTx/>
              <a:buFontTx/>
              <a:buAutoNum type="alphaLcPeriod"/>
              <a:tabLst>
                <a:tab pos="434340" algn="l"/>
                <a:tab pos="434975" algn="l"/>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Perlindungan</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dari</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tuntutan</a:t>
            </a:r>
            <a:r>
              <a:rPr kumimoji="0" sz="1400" b="0" i="0" u="none" strike="noStrike" kern="1200" cap="none" spc="4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pidana</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2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perdata;</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975" marR="0" lvl="0" indent="-343535" algn="l" defTabSz="914400" rtl="0" eaLnBrk="1" fontAlgn="auto" latinLnBrk="0" hangingPunct="1">
              <a:lnSpc>
                <a:spcPct val="100000"/>
              </a:lnSpc>
              <a:spcBef>
                <a:spcPts val="720"/>
              </a:spcBef>
              <a:spcAft>
                <a:spcPts val="0"/>
              </a:spcAft>
              <a:buClrTx/>
              <a:buSzTx/>
              <a:buFontTx/>
              <a:buAutoNum type="alphaLcPeriod"/>
              <a:tabLst>
                <a:tab pos="434340" algn="l"/>
                <a:tab pos="434975" algn="l"/>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Perlindungan</a:t>
            </a:r>
            <a:r>
              <a:rPr kumimoji="0" sz="1400" b="0" i="0" u="none" strike="noStrike" kern="1200" cap="none" spc="3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atas</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keamanan</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pribadi</a:t>
            </a:r>
            <a:r>
              <a:rPr kumimoji="0" sz="1400" b="0" i="0" u="none" strike="noStrike" kern="1200" cap="none" spc="3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20" normalizeH="0" baseline="0" noProof="0" dirty="0">
                <a:ln>
                  <a:noFill/>
                </a:ln>
                <a:solidFill>
                  <a:prstClr val="black"/>
                </a:solidFill>
                <a:effectLst/>
                <a:uLnTx/>
                <a:uFillTx/>
                <a:latin typeface="Calibri"/>
                <a:ea typeface="+mn-ea"/>
                <a:cs typeface="Calibri"/>
              </a:rPr>
              <a:t> </a:t>
            </a:r>
            <a:r>
              <a:rPr kumimoji="0" sz="1400" b="0" i="0" u="none" strike="noStrike" kern="1200" cap="none" spc="-15" normalizeH="0" baseline="0" noProof="0" dirty="0">
                <a:ln>
                  <a:noFill/>
                </a:ln>
                <a:solidFill>
                  <a:prstClr val="black"/>
                </a:solidFill>
                <a:effectLst/>
                <a:uLnTx/>
                <a:uFillTx/>
                <a:latin typeface="Calibri"/>
                <a:ea typeface="+mn-ea"/>
                <a:cs typeface="Calibri"/>
              </a:rPr>
              <a:t>keluarga</a:t>
            </a:r>
            <a:r>
              <a:rPr kumimoji="0" sz="1400" b="0" i="0" u="none" strike="noStrike" kern="1200" cap="none" spc="3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dari</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ancaman</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fisik</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mental;</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975" marR="0" lvl="0" indent="-343535" algn="l" defTabSz="914400" rtl="0" eaLnBrk="1" fontAlgn="auto" latinLnBrk="0" hangingPunct="1">
              <a:lnSpc>
                <a:spcPct val="100000"/>
              </a:lnSpc>
              <a:spcBef>
                <a:spcPts val="720"/>
              </a:spcBef>
              <a:spcAft>
                <a:spcPts val="0"/>
              </a:spcAft>
              <a:buClrTx/>
              <a:buSzTx/>
              <a:buFontTx/>
              <a:buAutoNum type="alphaLcPeriod"/>
              <a:tabLst>
                <a:tab pos="434340" algn="l"/>
                <a:tab pos="434975" algn="l"/>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Perlindungan</a:t>
            </a:r>
            <a:r>
              <a:rPr kumimoji="0" sz="1400" b="0" i="0" u="none" strike="noStrike" kern="1200" cap="none" spc="2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terhadap</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harta;</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975" marR="0" lvl="0" indent="-343535" algn="l" defTabSz="914400" rtl="0" eaLnBrk="1" fontAlgn="auto" latinLnBrk="0" hangingPunct="1">
              <a:lnSpc>
                <a:spcPct val="100000"/>
              </a:lnSpc>
              <a:spcBef>
                <a:spcPts val="720"/>
              </a:spcBef>
              <a:spcAft>
                <a:spcPts val="0"/>
              </a:spcAft>
              <a:buClrTx/>
              <a:buSzTx/>
              <a:buFontTx/>
              <a:buAutoNum type="alphaLcPeriod"/>
              <a:tabLst>
                <a:tab pos="434340" algn="l"/>
                <a:tab pos="434975" algn="l"/>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Kerahasiaan</a:t>
            </a:r>
            <a:r>
              <a:rPr kumimoji="0" sz="1400" b="0" i="0" u="none" strike="noStrike" kern="1200" cap="none" spc="-10" normalizeH="0" baseline="0" noProof="0" dirty="0">
                <a:ln>
                  <a:noFill/>
                </a:ln>
                <a:solidFill>
                  <a:prstClr val="black"/>
                </a:solidFill>
                <a:effectLst/>
                <a:uLnTx/>
                <a:uFillTx/>
                <a:latin typeface="Calibri"/>
                <a:ea typeface="+mn-ea"/>
                <a:cs typeface="Calibri"/>
              </a:rPr>
              <a:t> dan/atau</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penyamaran </a:t>
            </a:r>
            <a:r>
              <a:rPr kumimoji="0" sz="1400" b="0" i="0" u="none" strike="noStrike" kern="1200" cap="none" spc="-5" normalizeH="0" baseline="0" noProof="0" dirty="0">
                <a:ln>
                  <a:noFill/>
                </a:ln>
                <a:solidFill>
                  <a:prstClr val="black"/>
                </a:solidFill>
                <a:effectLst/>
                <a:uLnTx/>
                <a:uFillTx/>
                <a:latin typeface="Calibri"/>
                <a:ea typeface="+mn-ea"/>
                <a:cs typeface="Calibri"/>
              </a:rPr>
              <a:t>identitas.</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pic>
        <p:nvPicPr>
          <p:cNvPr id="7" name="object 7"/>
          <p:cNvPicPr/>
          <p:nvPr/>
        </p:nvPicPr>
        <p:blipFill>
          <a:blip r:embed="rId3" cstate="print"/>
          <a:stretch>
            <a:fillRect/>
          </a:stretch>
        </p:blipFill>
        <p:spPr>
          <a:xfrm>
            <a:off x="720851" y="1868423"/>
            <a:ext cx="1613916" cy="2621280"/>
          </a:xfrm>
          <a:prstGeom prst="rect">
            <a:avLst/>
          </a:prstGeom>
        </p:spPr>
      </p:pic>
      <p:sp>
        <p:nvSpPr>
          <p:cNvPr id="8" name="object 8"/>
          <p:cNvSpPr txBox="1"/>
          <p:nvPr/>
        </p:nvSpPr>
        <p:spPr>
          <a:xfrm>
            <a:off x="720851" y="4604003"/>
            <a:ext cx="10441305" cy="1544320"/>
          </a:xfrm>
          <a:prstGeom prst="rect">
            <a:avLst/>
          </a:prstGeom>
          <a:solidFill>
            <a:srgbClr val="B4C6E7"/>
          </a:solidFill>
          <a:ln w="57150">
            <a:solidFill>
              <a:srgbClr val="FFC000"/>
            </a:solidFill>
          </a:ln>
        </p:spPr>
        <p:txBody>
          <a:bodyPr vert="horz" wrap="square" lIns="0" tIns="24130" rIns="0" bIns="0" rtlCol="0">
            <a:spAutoFit/>
          </a:bodyPr>
          <a:lstStyle/>
          <a:p>
            <a:pPr marL="91440" marR="83820" lvl="0" indent="0" algn="l" defTabSz="914400" rtl="0" eaLnBrk="1" fontAlgn="auto" latinLnBrk="0" hangingPunct="1">
              <a:lnSpc>
                <a:spcPct val="107100"/>
              </a:lnSpc>
              <a:spcBef>
                <a:spcPts val="19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Khusus</a:t>
            </a:r>
            <a:r>
              <a:rPr kumimoji="0" sz="1400" b="0" i="0" u="none" strike="noStrike" kern="1200" cap="none" spc="4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Pelapor</a:t>
            </a:r>
            <a:r>
              <a:rPr kumimoji="0" sz="1400" b="0" i="0" u="none" strike="noStrike" kern="1200" cap="none" spc="5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4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Saksi</a:t>
            </a:r>
            <a:r>
              <a:rPr kumimoji="0" sz="1400" b="0" i="0" u="none" strike="noStrike" kern="1200" cap="none" spc="5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merupakan</a:t>
            </a:r>
            <a:r>
              <a:rPr kumimoji="0" sz="1400" b="0" i="0" u="none" strike="noStrike" kern="1200" cap="none" spc="3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Pegawai</a:t>
            </a:r>
            <a:r>
              <a:rPr kumimoji="0" sz="1400" b="0" i="0" u="none" strike="noStrike" kern="1200" cap="none" spc="5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Perusahaan,</a:t>
            </a:r>
            <a:r>
              <a:rPr kumimoji="0" sz="1400" b="0" i="0" u="none" strike="noStrike" kern="1200" cap="none" spc="4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juga</a:t>
            </a:r>
            <a:r>
              <a:rPr kumimoji="0" sz="1400" b="0" i="0" u="none" strike="noStrike" kern="1200" cap="none" spc="4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akan</a:t>
            </a:r>
            <a:r>
              <a:rPr kumimoji="0" sz="1400" b="0" i="0" u="none" strike="noStrike" kern="1200" cap="none" spc="4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mendapatkan</a:t>
            </a:r>
            <a:r>
              <a:rPr kumimoji="0" sz="1400" b="0" i="0" u="none" strike="noStrike" kern="1200" cap="none" spc="45" normalizeH="0" baseline="0" noProof="0" dirty="0">
                <a:ln>
                  <a:noFill/>
                </a:ln>
                <a:solidFill>
                  <a:prstClr val="black"/>
                </a:solidFill>
                <a:effectLst/>
                <a:uLnTx/>
                <a:uFillTx/>
                <a:latin typeface="Calibri"/>
                <a:ea typeface="+mn-ea"/>
                <a:cs typeface="Calibri"/>
              </a:rPr>
              <a:t> </a:t>
            </a:r>
            <a:r>
              <a:rPr kumimoji="0" sz="1400" b="1" i="0" u="sng" strike="noStrike" kern="1200" cap="none" spc="-5" normalizeH="0" baseline="0" noProof="0" dirty="0">
                <a:ln>
                  <a:noFill/>
                </a:ln>
                <a:solidFill>
                  <a:prstClr val="black"/>
                </a:solidFill>
                <a:effectLst/>
                <a:uLnTx/>
                <a:uFill>
                  <a:solidFill>
                    <a:srgbClr val="000000"/>
                  </a:solidFill>
                </a:uFill>
                <a:latin typeface="Calibri"/>
                <a:ea typeface="+mn-ea"/>
                <a:cs typeface="Calibri"/>
              </a:rPr>
              <a:t>perlindungan</a:t>
            </a:r>
            <a:r>
              <a:rPr kumimoji="0" sz="1400" b="1" i="0" u="sng" strike="noStrike" kern="1200" cap="none" spc="50" normalizeH="0" baseline="0" noProof="0" dirty="0">
                <a:ln>
                  <a:noFill/>
                </a:ln>
                <a:solidFill>
                  <a:prstClr val="black"/>
                </a:solidFill>
                <a:effectLst/>
                <a:uLnTx/>
                <a:uFill>
                  <a:solidFill>
                    <a:srgbClr val="000000"/>
                  </a:solidFill>
                </a:uFill>
                <a:latin typeface="Calibri"/>
                <a:ea typeface="+mn-ea"/>
                <a:cs typeface="Calibri"/>
              </a:rPr>
              <a:t> </a:t>
            </a:r>
            <a:r>
              <a:rPr kumimoji="0" sz="1400" b="1" i="0" u="sng" strike="noStrike" kern="1200" cap="none" spc="-5" normalizeH="0" baseline="0" noProof="0" dirty="0">
                <a:ln>
                  <a:noFill/>
                </a:ln>
                <a:solidFill>
                  <a:prstClr val="black"/>
                </a:solidFill>
                <a:effectLst/>
                <a:uLnTx/>
                <a:uFill>
                  <a:solidFill>
                    <a:srgbClr val="000000"/>
                  </a:solidFill>
                </a:uFill>
                <a:latin typeface="Calibri"/>
                <a:ea typeface="+mn-ea"/>
                <a:cs typeface="Calibri"/>
              </a:rPr>
              <a:t>karir</a:t>
            </a:r>
            <a:r>
              <a:rPr kumimoji="0" sz="1400" b="1" i="0" u="none" strike="noStrike" kern="1200" cap="none" spc="40" normalizeH="0" baseline="0" noProof="0" dirty="0">
                <a:ln>
                  <a:noFill/>
                </a:ln>
                <a:solidFill>
                  <a:prstClr val="black"/>
                </a:solidFill>
                <a:effectLst/>
                <a:uLnTx/>
                <a:uFillTx/>
                <a:latin typeface="Calibri"/>
                <a:ea typeface="+mn-ea"/>
                <a:cs typeface="Calibri"/>
              </a:rPr>
              <a:t> </a:t>
            </a:r>
            <a:r>
              <a:rPr kumimoji="0" sz="1400" b="1" i="0" u="none" strike="noStrike" kern="1200" cap="none" spc="-5" normalizeH="0" baseline="0" noProof="0" dirty="0">
                <a:ln>
                  <a:noFill/>
                </a:ln>
                <a:solidFill>
                  <a:prstClr val="black"/>
                </a:solidFill>
                <a:effectLst/>
                <a:uLnTx/>
                <a:uFillTx/>
                <a:latin typeface="Calibri"/>
                <a:ea typeface="+mn-ea"/>
                <a:cs typeface="Calibri"/>
              </a:rPr>
              <a:t>maupun</a:t>
            </a:r>
            <a:r>
              <a:rPr kumimoji="0" sz="1400" b="1" i="0" u="none" strike="noStrike" kern="1200" cap="none" spc="40" normalizeH="0" baseline="0" noProof="0" dirty="0">
                <a:ln>
                  <a:noFill/>
                </a:ln>
                <a:solidFill>
                  <a:prstClr val="black"/>
                </a:solidFill>
                <a:effectLst/>
                <a:uLnTx/>
                <a:uFillTx/>
                <a:latin typeface="Calibri"/>
                <a:ea typeface="+mn-ea"/>
                <a:cs typeface="Calibri"/>
              </a:rPr>
              <a:t> </a:t>
            </a:r>
            <a:r>
              <a:rPr kumimoji="0" sz="1400" b="1" i="0" u="sng" strike="noStrike" kern="1200" cap="none" spc="-5" normalizeH="0" baseline="0" noProof="0" dirty="0">
                <a:ln>
                  <a:noFill/>
                </a:ln>
                <a:solidFill>
                  <a:prstClr val="black"/>
                </a:solidFill>
                <a:effectLst/>
                <a:uLnTx/>
                <a:uFill>
                  <a:solidFill>
                    <a:srgbClr val="000000"/>
                  </a:solidFill>
                </a:uFill>
                <a:latin typeface="Calibri"/>
                <a:ea typeface="+mn-ea"/>
                <a:cs typeface="Calibri"/>
              </a:rPr>
              <a:t>rehabilitasi</a:t>
            </a:r>
            <a:r>
              <a:rPr kumimoji="0" sz="1400" b="1" i="0" u="none" strike="noStrike" kern="1200" cap="none" spc="5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dari </a:t>
            </a:r>
            <a:r>
              <a:rPr kumimoji="0" sz="1400" b="0" i="0" u="none" strike="noStrike" kern="1200" cap="none" spc="-30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Perusahaan</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terhadap</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perlakuan</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yang</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merugikan </a:t>
            </a:r>
            <a:r>
              <a:rPr kumimoji="0" sz="1400" b="0" i="0" u="none" strike="noStrike" kern="1200" cap="none" spc="-10" normalizeH="0" baseline="0" noProof="0" dirty="0">
                <a:ln>
                  <a:noFill/>
                </a:ln>
                <a:solidFill>
                  <a:prstClr val="black"/>
                </a:solidFill>
                <a:effectLst/>
                <a:uLnTx/>
                <a:uFillTx/>
                <a:latin typeface="Calibri"/>
                <a:ea typeface="+mn-ea"/>
                <a:cs typeface="Calibri"/>
              </a:rPr>
              <a:t>atau</a:t>
            </a:r>
            <a:r>
              <a:rPr kumimoji="0" sz="1400" b="0" i="0" u="none" strike="noStrike" kern="1200" cap="none" spc="2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tindakan</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balas</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dendam</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atas</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15" normalizeH="0" baseline="0" noProof="0" dirty="0">
                <a:ln>
                  <a:noFill/>
                </a:ln>
                <a:solidFill>
                  <a:prstClr val="black"/>
                </a:solidFill>
                <a:effectLst/>
                <a:uLnTx/>
                <a:uFillTx/>
                <a:latin typeface="Calibri"/>
                <a:ea typeface="+mn-ea"/>
                <a:cs typeface="Calibri"/>
              </a:rPr>
              <a:t>Pengaduannya</a:t>
            </a:r>
            <a:r>
              <a:rPr kumimoji="0" sz="1400" b="0" i="0" u="none" strike="noStrike" kern="1200" cap="none" spc="4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seperti:</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340" marR="0" lvl="0" indent="-343535" algn="l" defTabSz="914400" rtl="0" eaLnBrk="1" fontAlgn="auto" latinLnBrk="0" hangingPunct="1">
              <a:lnSpc>
                <a:spcPct val="100000"/>
              </a:lnSpc>
              <a:spcBef>
                <a:spcPts val="120"/>
              </a:spcBef>
              <a:spcAft>
                <a:spcPts val="0"/>
              </a:spcAft>
              <a:buClrTx/>
              <a:buSzTx/>
              <a:buFontTx/>
              <a:buAutoNum type="alphaLcPeriod"/>
              <a:tabLst>
                <a:tab pos="434340" algn="l"/>
                <a:tab pos="434975" algn="l"/>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Pemutusan</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Hubungan</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Kerja;</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340" marR="0" lvl="0" indent="-343535" algn="l" defTabSz="914400" rtl="0" eaLnBrk="1" fontAlgn="auto" latinLnBrk="0" hangingPunct="1">
              <a:lnSpc>
                <a:spcPct val="100000"/>
              </a:lnSpc>
              <a:spcBef>
                <a:spcPts val="120"/>
              </a:spcBef>
              <a:spcAft>
                <a:spcPts val="0"/>
              </a:spcAft>
              <a:buClrTx/>
              <a:buSzTx/>
              <a:buFontTx/>
              <a:buAutoNum type="alphaLcPeriod"/>
              <a:tabLst>
                <a:tab pos="434340" algn="l"/>
                <a:tab pos="434975" algn="l"/>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Penurunan</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jabatan,</a:t>
            </a:r>
            <a:r>
              <a:rPr kumimoji="0" sz="1400" b="0" i="0" u="none" strike="noStrike" kern="1200" cap="none" spc="2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penurunan</a:t>
            </a:r>
            <a:r>
              <a:rPr kumimoji="0" sz="1400" b="0" i="0" u="none" strike="noStrike" kern="1200" cap="none" spc="3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grade, penurunan</a:t>
            </a:r>
            <a:r>
              <a:rPr kumimoji="0" sz="1400" b="0" i="0" u="none" strike="noStrike" kern="1200" cap="none" spc="3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penilaian</a:t>
            </a:r>
            <a:r>
              <a:rPr kumimoji="0" sz="1400" b="0" i="0" u="none" strike="noStrike" kern="1200" cap="none" spc="35" normalizeH="0" baseline="0" noProof="0" dirty="0">
                <a:ln>
                  <a:noFill/>
                </a:ln>
                <a:solidFill>
                  <a:prstClr val="black"/>
                </a:solidFill>
                <a:effectLst/>
                <a:uLnTx/>
                <a:uFillTx/>
                <a:latin typeface="Calibri"/>
                <a:ea typeface="+mn-ea"/>
                <a:cs typeface="Calibri"/>
              </a:rPr>
              <a:t> </a:t>
            </a:r>
            <a:r>
              <a:rPr kumimoji="0" sz="1400" b="0" i="0" u="none" strike="noStrike" kern="1200" cap="none" spc="0" normalizeH="0" baseline="0" noProof="0" dirty="0">
                <a:ln>
                  <a:noFill/>
                </a:ln>
                <a:solidFill>
                  <a:prstClr val="black"/>
                </a:solidFill>
                <a:effectLst/>
                <a:uLnTx/>
                <a:uFillTx/>
                <a:latin typeface="Calibri"/>
                <a:ea typeface="+mn-ea"/>
                <a:cs typeface="Calibri"/>
              </a:rPr>
              <a:t>kinerja</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0" normalizeH="0" baseline="0" noProof="0" dirty="0">
                <a:ln>
                  <a:noFill/>
                </a:ln>
                <a:solidFill>
                  <a:prstClr val="black"/>
                </a:solidFill>
                <a:effectLst/>
                <a:uLnTx/>
                <a:uFillTx/>
                <a:latin typeface="Calibri"/>
                <a:ea typeface="+mn-ea"/>
                <a:cs typeface="Calibri"/>
              </a:rPr>
              <a:t>individu</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pelaksanaan</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mutasi;</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340" marR="0" lvl="0" indent="-343535" algn="l" defTabSz="914400" rtl="0" eaLnBrk="1" fontAlgn="auto" latinLnBrk="0" hangingPunct="1">
              <a:lnSpc>
                <a:spcPct val="100000"/>
              </a:lnSpc>
              <a:spcBef>
                <a:spcPts val="120"/>
              </a:spcBef>
              <a:spcAft>
                <a:spcPts val="0"/>
              </a:spcAft>
              <a:buClrTx/>
              <a:buSzTx/>
              <a:buFontTx/>
              <a:buAutoNum type="alphaLcPeriod"/>
              <a:tabLst>
                <a:tab pos="434340" algn="l"/>
                <a:tab pos="434975" algn="l"/>
              </a:tabLst>
              <a:defRPr/>
            </a:pPr>
            <a:r>
              <a:rPr kumimoji="0" sz="1400" b="0" i="0" u="none" strike="noStrike" kern="1200" cap="none" spc="-5" normalizeH="0" baseline="0" noProof="0" dirty="0">
                <a:ln>
                  <a:noFill/>
                </a:ln>
                <a:solidFill>
                  <a:prstClr val="black"/>
                </a:solidFill>
                <a:effectLst/>
                <a:uLnTx/>
                <a:uFillTx/>
                <a:latin typeface="Calibri"/>
                <a:ea typeface="+mn-ea"/>
                <a:cs typeface="Calibri"/>
              </a:rPr>
              <a:t>Pelecehan</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atau</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diskriminasi</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0" normalizeH="0" baseline="0" noProof="0" dirty="0">
                <a:ln>
                  <a:noFill/>
                </a:ln>
                <a:solidFill>
                  <a:prstClr val="black"/>
                </a:solidFill>
                <a:effectLst/>
                <a:uLnTx/>
                <a:uFillTx/>
                <a:latin typeface="Calibri"/>
                <a:ea typeface="+mn-ea"/>
                <a:cs typeface="Calibri"/>
              </a:rPr>
              <a:t>dalam </a:t>
            </a:r>
            <a:r>
              <a:rPr kumimoji="0" sz="1400" b="0" i="0" u="none" strike="noStrike" kern="1200" cap="none" spc="-5" normalizeH="0" baseline="0" noProof="0" dirty="0">
                <a:ln>
                  <a:noFill/>
                </a:ln>
                <a:solidFill>
                  <a:prstClr val="black"/>
                </a:solidFill>
                <a:effectLst/>
                <a:uLnTx/>
                <a:uFillTx/>
                <a:latin typeface="Calibri"/>
                <a:ea typeface="+mn-ea"/>
                <a:cs typeface="Calibri"/>
              </a:rPr>
              <a:t>segala</a:t>
            </a:r>
            <a:r>
              <a:rPr kumimoji="0" sz="1400" b="0" i="0" u="none" strike="noStrike" kern="1200" cap="none" spc="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bentuknya;</a:t>
            </a:r>
            <a:r>
              <a:rPr kumimoji="0" sz="1400" b="0" i="0" u="none" strike="noStrike" kern="1200" cap="none" spc="25"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dan/atau</a:t>
            </a:r>
            <a:endParaRPr kumimoji="0" sz="1400" b="0" i="0" u="none" strike="noStrike" kern="1200" cap="none" spc="0" normalizeH="0" baseline="0" noProof="0">
              <a:ln>
                <a:noFill/>
              </a:ln>
              <a:solidFill>
                <a:prstClr val="black"/>
              </a:solidFill>
              <a:effectLst/>
              <a:uLnTx/>
              <a:uFillTx/>
              <a:latin typeface="Calibri"/>
              <a:ea typeface="+mn-ea"/>
              <a:cs typeface="Calibri"/>
            </a:endParaRPr>
          </a:p>
          <a:p>
            <a:pPr marL="434340" marR="0" lvl="0" indent="-343535" algn="l" defTabSz="914400" rtl="0" eaLnBrk="1" fontAlgn="auto" latinLnBrk="0" hangingPunct="1">
              <a:lnSpc>
                <a:spcPct val="100000"/>
              </a:lnSpc>
              <a:spcBef>
                <a:spcPts val="110"/>
              </a:spcBef>
              <a:spcAft>
                <a:spcPts val="0"/>
              </a:spcAft>
              <a:buClrTx/>
              <a:buSzTx/>
              <a:buFontTx/>
              <a:buAutoNum type="alphaLcPeriod"/>
              <a:tabLst>
                <a:tab pos="434340" algn="l"/>
                <a:tab pos="434975" algn="l"/>
              </a:tabLst>
              <a:defRPr/>
            </a:pPr>
            <a:r>
              <a:rPr kumimoji="0" sz="1400" b="0" i="0" u="none" strike="noStrike" kern="1200" cap="none" spc="-10" normalizeH="0" baseline="0" noProof="0" dirty="0">
                <a:ln>
                  <a:noFill/>
                </a:ln>
                <a:solidFill>
                  <a:prstClr val="black"/>
                </a:solidFill>
                <a:effectLst/>
                <a:uLnTx/>
                <a:uFillTx/>
                <a:latin typeface="Calibri"/>
                <a:ea typeface="+mn-ea"/>
                <a:cs typeface="Calibri"/>
              </a:rPr>
              <a:t>Catatan</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yang</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merugikan</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0" normalizeH="0" baseline="0" noProof="0" dirty="0">
                <a:ln>
                  <a:noFill/>
                </a:ln>
                <a:solidFill>
                  <a:prstClr val="black"/>
                </a:solidFill>
                <a:effectLst/>
                <a:uLnTx/>
                <a:uFillTx/>
                <a:latin typeface="Calibri"/>
                <a:ea typeface="+mn-ea"/>
                <a:cs typeface="Calibri"/>
              </a:rPr>
              <a:t>dalam</a:t>
            </a:r>
            <a:r>
              <a:rPr kumimoji="0" sz="1400" b="0" i="0" u="none" strike="noStrike" kern="1200" cap="none" spc="-15" normalizeH="0" baseline="0" noProof="0" dirty="0">
                <a:ln>
                  <a:noFill/>
                </a:ln>
                <a:solidFill>
                  <a:prstClr val="black"/>
                </a:solidFill>
                <a:effectLst/>
                <a:uLnTx/>
                <a:uFillTx/>
                <a:latin typeface="Calibri"/>
                <a:ea typeface="+mn-ea"/>
                <a:cs typeface="Calibri"/>
              </a:rPr>
              <a:t> </a:t>
            </a:r>
            <a:r>
              <a:rPr kumimoji="0" sz="1400" b="0" i="0" u="none" strike="noStrike" kern="1200" cap="none" spc="-5" normalizeH="0" baseline="0" noProof="0" dirty="0">
                <a:ln>
                  <a:noFill/>
                </a:ln>
                <a:solidFill>
                  <a:prstClr val="black"/>
                </a:solidFill>
                <a:effectLst/>
                <a:uLnTx/>
                <a:uFillTx/>
                <a:latin typeface="Calibri"/>
                <a:ea typeface="+mn-ea"/>
                <a:cs typeface="Calibri"/>
              </a:rPr>
              <a:t>file</a:t>
            </a:r>
            <a:r>
              <a:rPr kumimoji="0" sz="1400" b="0" i="0" u="none" strike="noStrike" kern="1200" cap="none" spc="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data</a:t>
            </a:r>
            <a:r>
              <a:rPr kumimoji="0" sz="1400" b="0" i="0" u="none" strike="noStrike" kern="1200" cap="none" spc="10" normalizeH="0" baseline="0" noProof="0" dirty="0">
                <a:ln>
                  <a:noFill/>
                </a:ln>
                <a:solidFill>
                  <a:prstClr val="black"/>
                </a:solidFill>
                <a:effectLst/>
                <a:uLnTx/>
                <a:uFillTx/>
                <a:latin typeface="Calibri"/>
                <a:ea typeface="+mn-ea"/>
                <a:cs typeface="Calibri"/>
              </a:rPr>
              <a:t> </a:t>
            </a:r>
            <a:r>
              <a:rPr kumimoji="0" sz="1400" b="0" i="0" u="none" strike="noStrike" kern="1200" cap="none" spc="-10" normalizeH="0" baseline="0" noProof="0" dirty="0">
                <a:ln>
                  <a:noFill/>
                </a:ln>
                <a:solidFill>
                  <a:prstClr val="black"/>
                </a:solidFill>
                <a:effectLst/>
                <a:uLnTx/>
                <a:uFillTx/>
                <a:latin typeface="Calibri"/>
                <a:ea typeface="+mn-ea"/>
                <a:cs typeface="Calibri"/>
              </a:rPr>
              <a:t>pribadinya.</a:t>
            </a:r>
            <a:endParaRPr kumimoji="0" sz="1400" b="0" i="0" u="none" strike="noStrike" kern="1200" cap="none" spc="0" normalizeH="0" baseline="0" noProof="0">
              <a:ln>
                <a:noFill/>
              </a:ln>
              <a:solidFill>
                <a:prstClr val="black"/>
              </a:solidFill>
              <a:effectLst/>
              <a:uLnTx/>
              <a:uFillTx/>
              <a:latin typeface="Calibri"/>
              <a:ea typeface="+mn-ea"/>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26828" y="6381699"/>
            <a:ext cx="157670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tab pos="1514475" algn="l"/>
              </a:tabLst>
              <a:defRPr/>
            </a:pP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ww</a:t>
            </a:r>
            <a:r>
              <a:rPr kumimoji="0" sz="1600" b="0" i="0" u="none" strike="noStrike" kern="1200" cap="none" spc="-95" normalizeH="0" baseline="0" noProof="0" dirty="0">
                <a:ln>
                  <a:noFill/>
                </a:ln>
                <a:solidFill>
                  <a:srgbClr val="0C5870"/>
                </a:solidFill>
                <a:effectLst/>
                <a:uLnTx/>
                <a:uFillTx/>
                <a:latin typeface="Segoe UI"/>
                <a:ea typeface="+mn-ea"/>
                <a:cs typeface="Segoe UI"/>
                <a:hlinkClick r:id="rId2"/>
              </a:rPr>
              <a:t>w</a:t>
            </a: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.pl</a:t>
            </a:r>
            <a:r>
              <a:rPr kumimoji="0" sz="1600" b="0" i="0" u="none" strike="noStrike" kern="1200" cap="none" spc="-15" normalizeH="0" baseline="0" noProof="0" dirty="0">
                <a:ln>
                  <a:noFill/>
                </a:ln>
                <a:solidFill>
                  <a:srgbClr val="0C5870"/>
                </a:solidFill>
                <a:effectLst/>
                <a:uLnTx/>
                <a:uFillTx/>
                <a:latin typeface="Segoe UI"/>
                <a:ea typeface="+mn-ea"/>
                <a:cs typeface="Segoe UI"/>
                <a:hlinkClick r:id="rId2"/>
              </a:rPr>
              <a:t>n</a:t>
            </a: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.co.id</a:t>
            </a:r>
            <a:r>
              <a:rPr kumimoji="0" sz="1600" b="0" i="0" u="none" strike="noStrike" kern="1200" cap="none" spc="0" normalizeH="0" baseline="0" noProof="0" dirty="0">
                <a:ln>
                  <a:noFill/>
                </a:ln>
                <a:solidFill>
                  <a:srgbClr val="0C5870"/>
                </a:solidFill>
                <a:effectLst/>
                <a:uLnTx/>
                <a:uFillTx/>
                <a:latin typeface="Segoe UI"/>
                <a:ea typeface="+mn-ea"/>
                <a:cs typeface="Segoe UI"/>
              </a:rPr>
              <a:t>	</a:t>
            </a:r>
            <a:r>
              <a:rPr kumimoji="0" sz="1600" b="0" i="0" u="none" strike="noStrike" kern="1200" cap="none" spc="-5" normalizeH="0" baseline="0" noProof="0" dirty="0">
                <a:ln>
                  <a:noFill/>
                </a:ln>
                <a:solidFill>
                  <a:srgbClr val="0C5870"/>
                </a:solidFill>
                <a:effectLst/>
                <a:uLnTx/>
                <a:uFillTx/>
                <a:latin typeface="Segoe UI"/>
                <a:ea typeface="+mn-ea"/>
                <a:cs typeface="Segoe UI"/>
              </a:rPr>
              <a:t>|</a:t>
            </a:r>
            <a:endParaRPr kumimoji="0" sz="1600" b="0" i="0" u="none" strike="noStrike" kern="1200" cap="none" spc="0" normalizeH="0" baseline="0" noProof="0">
              <a:ln>
                <a:noFill/>
              </a:ln>
              <a:solidFill>
                <a:prstClr val="black"/>
              </a:solidFill>
              <a:effectLst/>
              <a:uLnTx/>
              <a:uFillTx/>
              <a:latin typeface="Segoe UI"/>
              <a:ea typeface="+mn-ea"/>
              <a:cs typeface="Segoe UI"/>
            </a:endParaRPr>
          </a:p>
        </p:txBody>
      </p:sp>
      <p:grpSp>
        <p:nvGrpSpPr>
          <p:cNvPr id="3" name="object 3"/>
          <p:cNvGrpSpPr/>
          <p:nvPr/>
        </p:nvGrpSpPr>
        <p:grpSpPr>
          <a:xfrm>
            <a:off x="68580" y="1112519"/>
            <a:ext cx="6520180" cy="4864735"/>
            <a:chOff x="68580" y="1112519"/>
            <a:chExt cx="6520180" cy="4864735"/>
          </a:xfrm>
        </p:grpSpPr>
        <p:sp>
          <p:nvSpPr>
            <p:cNvPr id="4" name="object 4"/>
            <p:cNvSpPr/>
            <p:nvPr/>
          </p:nvSpPr>
          <p:spPr>
            <a:xfrm>
              <a:off x="321564" y="1112519"/>
              <a:ext cx="6266815" cy="4864735"/>
            </a:xfrm>
            <a:custGeom>
              <a:avLst/>
              <a:gdLst/>
              <a:ahLst/>
              <a:cxnLst/>
              <a:rect l="l" t="t" r="r" b="b"/>
              <a:pathLst>
                <a:path w="6266815" h="4864735">
                  <a:moveTo>
                    <a:pt x="216408" y="4572"/>
                  </a:moveTo>
                  <a:lnTo>
                    <a:pt x="0" y="4572"/>
                  </a:lnTo>
                  <a:lnTo>
                    <a:pt x="0" y="4864608"/>
                  </a:lnTo>
                  <a:lnTo>
                    <a:pt x="216408" y="4864608"/>
                  </a:lnTo>
                  <a:lnTo>
                    <a:pt x="216408" y="4572"/>
                  </a:lnTo>
                  <a:close/>
                </a:path>
                <a:path w="6266815" h="4864735">
                  <a:moveTo>
                    <a:pt x="6266688" y="0"/>
                  </a:moveTo>
                  <a:lnTo>
                    <a:pt x="6042660" y="0"/>
                  </a:lnTo>
                  <a:lnTo>
                    <a:pt x="6042660" y="4861560"/>
                  </a:lnTo>
                  <a:lnTo>
                    <a:pt x="6266688" y="4861560"/>
                  </a:lnTo>
                  <a:lnTo>
                    <a:pt x="6266688" y="0"/>
                  </a:lnTo>
                  <a:close/>
                </a:path>
              </a:pathLst>
            </a:custGeom>
            <a:solidFill>
              <a:srgbClr val="D1D2D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8580" y="1185671"/>
              <a:ext cx="492759" cy="828040"/>
            </a:xfrm>
            <a:custGeom>
              <a:avLst/>
              <a:gdLst/>
              <a:ahLst/>
              <a:cxnLst/>
              <a:rect l="l" t="t" r="r" b="b"/>
              <a:pathLst>
                <a:path w="492759" h="828039">
                  <a:moveTo>
                    <a:pt x="492252" y="0"/>
                  </a:moveTo>
                  <a:lnTo>
                    <a:pt x="332016" y="0"/>
                  </a:lnTo>
                  <a:lnTo>
                    <a:pt x="290369" y="3224"/>
                  </a:lnTo>
                  <a:lnTo>
                    <a:pt x="250266" y="12639"/>
                  </a:lnTo>
                  <a:lnTo>
                    <a:pt x="212018" y="27856"/>
                  </a:lnTo>
                  <a:lnTo>
                    <a:pt x="175935" y="48487"/>
                  </a:lnTo>
                  <a:lnTo>
                    <a:pt x="142330" y="74144"/>
                  </a:lnTo>
                  <a:lnTo>
                    <a:pt x="111512" y="104440"/>
                  </a:lnTo>
                  <a:lnTo>
                    <a:pt x="83794" y="138985"/>
                  </a:lnTo>
                  <a:lnTo>
                    <a:pt x="59487" y="177391"/>
                  </a:lnTo>
                  <a:lnTo>
                    <a:pt x="38901" y="219271"/>
                  </a:lnTo>
                  <a:lnTo>
                    <a:pt x="22349" y="264237"/>
                  </a:lnTo>
                  <a:lnTo>
                    <a:pt x="10140" y="311900"/>
                  </a:lnTo>
                  <a:lnTo>
                    <a:pt x="2586" y="361872"/>
                  </a:lnTo>
                  <a:lnTo>
                    <a:pt x="0" y="413765"/>
                  </a:lnTo>
                  <a:lnTo>
                    <a:pt x="2586" y="465659"/>
                  </a:lnTo>
                  <a:lnTo>
                    <a:pt x="10140" y="515631"/>
                  </a:lnTo>
                  <a:lnTo>
                    <a:pt x="22349" y="563294"/>
                  </a:lnTo>
                  <a:lnTo>
                    <a:pt x="38901" y="608260"/>
                  </a:lnTo>
                  <a:lnTo>
                    <a:pt x="59487" y="650140"/>
                  </a:lnTo>
                  <a:lnTo>
                    <a:pt x="83794" y="688546"/>
                  </a:lnTo>
                  <a:lnTo>
                    <a:pt x="111512" y="723091"/>
                  </a:lnTo>
                  <a:lnTo>
                    <a:pt x="142330" y="753387"/>
                  </a:lnTo>
                  <a:lnTo>
                    <a:pt x="175935" y="779044"/>
                  </a:lnTo>
                  <a:lnTo>
                    <a:pt x="212018" y="799675"/>
                  </a:lnTo>
                  <a:lnTo>
                    <a:pt x="250266" y="814892"/>
                  </a:lnTo>
                  <a:lnTo>
                    <a:pt x="290369" y="824307"/>
                  </a:lnTo>
                  <a:lnTo>
                    <a:pt x="332016" y="827531"/>
                  </a:lnTo>
                  <a:lnTo>
                    <a:pt x="492252" y="827531"/>
                  </a:lnTo>
                  <a:lnTo>
                    <a:pt x="492252" y="0"/>
                  </a:lnTo>
                  <a:close/>
                </a:path>
              </a:pathLst>
            </a:custGeom>
            <a:solidFill>
              <a:srgbClr val="38562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425196" y="1185671"/>
              <a:ext cx="472440" cy="828040"/>
            </a:xfrm>
            <a:custGeom>
              <a:avLst/>
              <a:gdLst/>
              <a:ahLst/>
              <a:cxnLst/>
              <a:rect l="l" t="t" r="r" b="b"/>
              <a:pathLst>
                <a:path w="472440" h="828039">
                  <a:moveTo>
                    <a:pt x="185064" y="0"/>
                  </a:moveTo>
                  <a:lnTo>
                    <a:pt x="0" y="0"/>
                  </a:lnTo>
                  <a:lnTo>
                    <a:pt x="200177" y="317626"/>
                  </a:lnTo>
                  <a:lnTo>
                    <a:pt x="220194" y="363636"/>
                  </a:lnTo>
                  <a:lnTo>
                    <a:pt x="226866" y="413765"/>
                  </a:lnTo>
                  <a:lnTo>
                    <a:pt x="220194" y="463895"/>
                  </a:lnTo>
                  <a:lnTo>
                    <a:pt x="200177" y="509904"/>
                  </a:lnTo>
                  <a:lnTo>
                    <a:pt x="0" y="827531"/>
                  </a:lnTo>
                  <a:lnTo>
                    <a:pt x="185064" y="827531"/>
                  </a:lnTo>
                  <a:lnTo>
                    <a:pt x="239658" y="811704"/>
                  </a:lnTo>
                  <a:lnTo>
                    <a:pt x="282917" y="767588"/>
                  </a:lnTo>
                  <a:lnTo>
                    <a:pt x="445744" y="509904"/>
                  </a:lnTo>
                  <a:lnTo>
                    <a:pt x="465761" y="463895"/>
                  </a:lnTo>
                  <a:lnTo>
                    <a:pt x="472433" y="413765"/>
                  </a:lnTo>
                  <a:lnTo>
                    <a:pt x="465761" y="363636"/>
                  </a:lnTo>
                  <a:lnTo>
                    <a:pt x="445744" y="317626"/>
                  </a:lnTo>
                  <a:lnTo>
                    <a:pt x="282917" y="59943"/>
                  </a:lnTo>
                  <a:lnTo>
                    <a:pt x="239658" y="15827"/>
                  </a:lnTo>
                  <a:lnTo>
                    <a:pt x="213234" y="4062"/>
                  </a:lnTo>
                  <a:lnTo>
                    <a:pt x="185064" y="0"/>
                  </a:lnTo>
                  <a:close/>
                </a:path>
              </a:pathLst>
            </a:custGeom>
            <a:solidFill>
              <a:srgbClr val="6FAC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object 7"/>
          <p:cNvSpPr txBox="1"/>
          <p:nvPr/>
        </p:nvSpPr>
        <p:spPr>
          <a:xfrm>
            <a:off x="130860" y="503682"/>
            <a:ext cx="2084070" cy="51371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3200" b="1" i="0" u="none" strike="noStrike" kern="1200" cap="none" spc="-15" normalizeH="0" baseline="0" noProof="0" dirty="0">
                <a:ln>
                  <a:noFill/>
                </a:ln>
                <a:solidFill>
                  <a:prstClr val="black"/>
                </a:solidFill>
                <a:effectLst/>
                <a:uLnTx/>
                <a:uFillTx/>
                <a:latin typeface="Calibri"/>
                <a:ea typeface="+mn-ea"/>
                <a:cs typeface="Calibri"/>
              </a:rPr>
              <a:t>Kerahasiaan</a:t>
            </a:r>
            <a:endParaRPr kumimoji="0" sz="32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txBox="1"/>
          <p:nvPr/>
        </p:nvSpPr>
        <p:spPr>
          <a:xfrm>
            <a:off x="229006" y="1380235"/>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01</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9" name="object 9"/>
          <p:cNvGrpSpPr/>
          <p:nvPr/>
        </p:nvGrpSpPr>
        <p:grpSpPr>
          <a:xfrm>
            <a:off x="68580" y="2218944"/>
            <a:ext cx="829310" cy="779145"/>
            <a:chOff x="68580" y="2218944"/>
            <a:chExt cx="829310" cy="779145"/>
          </a:xfrm>
        </p:grpSpPr>
        <p:sp>
          <p:nvSpPr>
            <p:cNvPr id="10" name="object 10"/>
            <p:cNvSpPr/>
            <p:nvPr/>
          </p:nvSpPr>
          <p:spPr>
            <a:xfrm>
              <a:off x="68580" y="2218944"/>
              <a:ext cx="492759" cy="779145"/>
            </a:xfrm>
            <a:custGeom>
              <a:avLst/>
              <a:gdLst/>
              <a:ahLst/>
              <a:cxnLst/>
              <a:rect l="l" t="t" r="r" b="b"/>
              <a:pathLst>
                <a:path w="492759" h="779144">
                  <a:moveTo>
                    <a:pt x="492252" y="0"/>
                  </a:moveTo>
                  <a:lnTo>
                    <a:pt x="332016" y="0"/>
                  </a:lnTo>
                  <a:lnTo>
                    <a:pt x="286964" y="3555"/>
                  </a:lnTo>
                  <a:lnTo>
                    <a:pt x="243754" y="13911"/>
                  </a:lnTo>
                  <a:lnTo>
                    <a:pt x="202782" y="30605"/>
                  </a:lnTo>
                  <a:lnTo>
                    <a:pt x="164443" y="53170"/>
                  </a:lnTo>
                  <a:lnTo>
                    <a:pt x="129133" y="81144"/>
                  </a:lnTo>
                  <a:lnTo>
                    <a:pt x="97247" y="114061"/>
                  </a:lnTo>
                  <a:lnTo>
                    <a:pt x="69181" y="151458"/>
                  </a:lnTo>
                  <a:lnTo>
                    <a:pt x="45331" y="192870"/>
                  </a:lnTo>
                  <a:lnTo>
                    <a:pt x="26092" y="237833"/>
                  </a:lnTo>
                  <a:lnTo>
                    <a:pt x="11860" y="285882"/>
                  </a:lnTo>
                  <a:lnTo>
                    <a:pt x="3031" y="336553"/>
                  </a:lnTo>
                  <a:lnTo>
                    <a:pt x="0" y="389381"/>
                  </a:lnTo>
                  <a:lnTo>
                    <a:pt x="3031" y="442210"/>
                  </a:lnTo>
                  <a:lnTo>
                    <a:pt x="11860" y="492881"/>
                  </a:lnTo>
                  <a:lnTo>
                    <a:pt x="26092" y="540930"/>
                  </a:lnTo>
                  <a:lnTo>
                    <a:pt x="45331" y="585893"/>
                  </a:lnTo>
                  <a:lnTo>
                    <a:pt x="69181" y="627305"/>
                  </a:lnTo>
                  <a:lnTo>
                    <a:pt x="97247" y="664702"/>
                  </a:lnTo>
                  <a:lnTo>
                    <a:pt x="129133" y="697619"/>
                  </a:lnTo>
                  <a:lnTo>
                    <a:pt x="164443" y="725593"/>
                  </a:lnTo>
                  <a:lnTo>
                    <a:pt x="202782" y="748158"/>
                  </a:lnTo>
                  <a:lnTo>
                    <a:pt x="243754" y="764852"/>
                  </a:lnTo>
                  <a:lnTo>
                    <a:pt x="286964" y="775208"/>
                  </a:lnTo>
                  <a:lnTo>
                    <a:pt x="332016" y="778763"/>
                  </a:lnTo>
                  <a:lnTo>
                    <a:pt x="492252" y="778763"/>
                  </a:lnTo>
                  <a:lnTo>
                    <a:pt x="492252" y="0"/>
                  </a:lnTo>
                  <a:close/>
                </a:path>
              </a:pathLst>
            </a:custGeom>
            <a:solidFill>
              <a:srgbClr val="C55A1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425196" y="2218944"/>
              <a:ext cx="472440" cy="779145"/>
            </a:xfrm>
            <a:custGeom>
              <a:avLst/>
              <a:gdLst/>
              <a:ahLst/>
              <a:cxnLst/>
              <a:rect l="l" t="t" r="r" b="b"/>
              <a:pathLst>
                <a:path w="472440" h="779144">
                  <a:moveTo>
                    <a:pt x="185064" y="0"/>
                  </a:moveTo>
                  <a:lnTo>
                    <a:pt x="0" y="0"/>
                  </a:lnTo>
                  <a:lnTo>
                    <a:pt x="200177" y="298957"/>
                  </a:lnTo>
                  <a:lnTo>
                    <a:pt x="220194" y="342217"/>
                  </a:lnTo>
                  <a:lnTo>
                    <a:pt x="226866" y="389381"/>
                  </a:lnTo>
                  <a:lnTo>
                    <a:pt x="220194" y="436546"/>
                  </a:lnTo>
                  <a:lnTo>
                    <a:pt x="200177" y="479805"/>
                  </a:lnTo>
                  <a:lnTo>
                    <a:pt x="0" y="778763"/>
                  </a:lnTo>
                  <a:lnTo>
                    <a:pt x="185064" y="778763"/>
                  </a:lnTo>
                  <a:lnTo>
                    <a:pt x="239658" y="763841"/>
                  </a:lnTo>
                  <a:lnTo>
                    <a:pt x="282917" y="722248"/>
                  </a:lnTo>
                  <a:lnTo>
                    <a:pt x="445744" y="479805"/>
                  </a:lnTo>
                  <a:lnTo>
                    <a:pt x="465761" y="436546"/>
                  </a:lnTo>
                  <a:lnTo>
                    <a:pt x="472433" y="389381"/>
                  </a:lnTo>
                  <a:lnTo>
                    <a:pt x="465761" y="342217"/>
                  </a:lnTo>
                  <a:lnTo>
                    <a:pt x="445744" y="298957"/>
                  </a:lnTo>
                  <a:lnTo>
                    <a:pt x="282917" y="56514"/>
                  </a:lnTo>
                  <a:lnTo>
                    <a:pt x="239658" y="14922"/>
                  </a:lnTo>
                  <a:lnTo>
                    <a:pt x="213234" y="3829"/>
                  </a:lnTo>
                  <a:lnTo>
                    <a:pt x="185064" y="0"/>
                  </a:lnTo>
                  <a:close/>
                </a:path>
              </a:pathLst>
            </a:custGeom>
            <a:solidFill>
              <a:srgbClr val="EC7C3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object 12"/>
          <p:cNvSpPr txBox="1"/>
          <p:nvPr/>
        </p:nvSpPr>
        <p:spPr>
          <a:xfrm>
            <a:off x="238455" y="2407411"/>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02</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13" name="object 13"/>
          <p:cNvSpPr txBox="1"/>
          <p:nvPr/>
        </p:nvSpPr>
        <p:spPr>
          <a:xfrm>
            <a:off x="946200" y="1141857"/>
            <a:ext cx="5017770" cy="93980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10" normalizeH="0" baseline="0" noProof="0" dirty="0">
                <a:ln>
                  <a:noFill/>
                </a:ln>
                <a:solidFill>
                  <a:prstClr val="black"/>
                </a:solidFill>
                <a:effectLst/>
                <a:uLnTx/>
                <a:uFillTx/>
                <a:latin typeface="Calibri"/>
                <a:ea typeface="+mn-ea"/>
                <a:cs typeface="Calibri"/>
              </a:rPr>
              <a:t>Seluruh informasi, </a:t>
            </a:r>
            <a:r>
              <a:rPr kumimoji="0" sz="1200" b="0" i="0" u="none" strike="noStrike" kern="1200" cap="none" spc="-5" normalizeH="0" baseline="0" noProof="0" dirty="0">
                <a:ln>
                  <a:noFill/>
                </a:ln>
                <a:solidFill>
                  <a:prstClr val="black"/>
                </a:solidFill>
                <a:effectLst/>
                <a:uLnTx/>
                <a:uFillTx/>
                <a:latin typeface="Calibri"/>
                <a:ea typeface="+mn-ea"/>
                <a:cs typeface="Calibri"/>
              </a:rPr>
              <a:t>dokumen, dan </a:t>
            </a:r>
            <a:r>
              <a:rPr kumimoji="0" sz="1200" b="0" i="0" u="none" strike="noStrike" kern="1200" cap="none" spc="-10" normalizeH="0" baseline="0" noProof="0" dirty="0">
                <a:ln>
                  <a:noFill/>
                </a:ln>
                <a:solidFill>
                  <a:prstClr val="black"/>
                </a:solidFill>
                <a:effectLst/>
                <a:uLnTx/>
                <a:uFillTx/>
                <a:latin typeface="Calibri"/>
                <a:ea typeface="+mn-ea"/>
                <a:cs typeface="Calibri"/>
              </a:rPr>
              <a:t>proses </a:t>
            </a:r>
            <a:r>
              <a:rPr kumimoji="0" sz="1200" b="0" i="0" u="none" strike="noStrike" kern="1200" cap="none" spc="-5" normalizeH="0" baseline="0" noProof="0" dirty="0">
                <a:ln>
                  <a:noFill/>
                </a:ln>
                <a:solidFill>
                  <a:prstClr val="black"/>
                </a:solidFill>
                <a:effectLst/>
                <a:uLnTx/>
                <a:uFillTx/>
                <a:latin typeface="Calibri"/>
                <a:ea typeface="+mn-ea"/>
                <a:cs typeface="Calibri"/>
              </a:rPr>
              <a:t>dalam </a:t>
            </a:r>
            <a:r>
              <a:rPr kumimoji="0" sz="1200" b="0" i="0" u="none" strike="noStrike" kern="1200" cap="none" spc="-15" normalizeH="0" baseline="0" noProof="0" dirty="0">
                <a:ln>
                  <a:noFill/>
                </a:ln>
                <a:solidFill>
                  <a:prstClr val="black"/>
                </a:solidFill>
                <a:effectLst/>
                <a:uLnTx/>
                <a:uFillTx/>
                <a:latin typeface="Calibri"/>
                <a:ea typeface="+mn-ea"/>
                <a:cs typeface="Calibri"/>
              </a:rPr>
              <a:t>Peraturan </a:t>
            </a:r>
            <a:r>
              <a:rPr kumimoji="0" sz="1200" b="0" i="0" u="none" strike="noStrike" kern="1200" cap="none" spc="-5" normalizeH="0" baseline="0" noProof="0" dirty="0">
                <a:ln>
                  <a:noFill/>
                </a:ln>
                <a:solidFill>
                  <a:prstClr val="black"/>
                </a:solidFill>
                <a:effectLst/>
                <a:uLnTx/>
                <a:uFillTx/>
                <a:latin typeface="Calibri"/>
                <a:ea typeface="+mn-ea"/>
                <a:cs typeface="Calibri"/>
              </a:rPr>
              <a:t>ini </a:t>
            </a:r>
            <a:r>
              <a:rPr kumimoji="0" sz="1200" b="0" i="0" u="none" strike="noStrike" kern="1200" cap="none" spc="-10" normalizeH="0" baseline="0" noProof="0" dirty="0">
                <a:ln>
                  <a:noFill/>
                </a:ln>
                <a:solidFill>
                  <a:prstClr val="black"/>
                </a:solidFill>
                <a:effectLst/>
                <a:uLnTx/>
                <a:uFillTx/>
                <a:latin typeface="Calibri"/>
                <a:ea typeface="+mn-ea"/>
                <a:cs typeface="Calibri"/>
              </a:rPr>
              <a:t>bersifat rahasia </a:t>
            </a:r>
            <a:r>
              <a:rPr kumimoji="0" sz="1200" b="0" i="0" u="none" strike="noStrike" kern="1200" cap="none" spc="-5" normalizeH="0" baseline="0" noProof="0" dirty="0">
                <a:ln>
                  <a:noFill/>
                </a:ln>
                <a:solidFill>
                  <a:prstClr val="black"/>
                </a:solidFill>
                <a:effectLst/>
                <a:uLnTx/>
                <a:uFillTx/>
                <a:latin typeface="Calibri"/>
                <a:ea typeface="+mn-ea"/>
                <a:cs typeface="Calibri"/>
              </a:rPr>
              <a:t>dan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digunakan secara terbatas untuk kepentingan internal Perusahaan serta </a:t>
            </a:r>
            <a:r>
              <a:rPr kumimoji="0" sz="1200" b="0" i="0" u="none" strike="noStrike" kern="1200" cap="none" spc="-5" normalizeH="0" baseline="0" noProof="0" dirty="0">
                <a:ln>
                  <a:noFill/>
                </a:ln>
                <a:solidFill>
                  <a:prstClr val="black"/>
                </a:solidFill>
                <a:effectLst/>
                <a:uLnTx/>
                <a:uFillTx/>
                <a:latin typeface="Calibri"/>
                <a:ea typeface="+mn-ea"/>
                <a:cs typeface="Calibri"/>
              </a:rPr>
              <a:t>semua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pihak</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yang</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terkait</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dalam</a:t>
            </a:r>
            <a:r>
              <a:rPr kumimoji="0" sz="1200" b="0" i="0" u="none" strike="noStrike" kern="1200" cap="none" spc="-5" normalizeH="0" baseline="0" noProof="0" dirty="0">
                <a:ln>
                  <a:noFill/>
                </a:ln>
                <a:solidFill>
                  <a:prstClr val="black"/>
                </a:solidFill>
                <a:effectLst/>
                <a:uLnTx/>
                <a:uFillTx/>
                <a:latin typeface="Calibri"/>
                <a:ea typeface="+mn-ea"/>
                <a:cs typeface="Calibri"/>
              </a:rPr>
              <a:t> pelaksanaan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Peraturan</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ini</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wajib</a:t>
            </a:r>
            <a:r>
              <a:rPr kumimoji="0" sz="1200" b="0" i="0" u="none" strike="noStrike" kern="1200" cap="none" spc="25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merahasiakan</a:t>
            </a:r>
            <a:r>
              <a:rPr kumimoji="0" sz="1200" b="0" i="0" u="none" strike="noStrike" kern="1200" cap="none" spc="25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dan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tidak</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mengungkapkan</a:t>
            </a:r>
            <a:r>
              <a:rPr kumimoji="0" sz="1200" b="0" i="0" u="none" strike="noStrike" kern="1200" cap="none" spc="-5" normalizeH="0" baseline="0" noProof="0" dirty="0">
                <a:ln>
                  <a:noFill/>
                </a:ln>
                <a:solidFill>
                  <a:prstClr val="black"/>
                </a:solidFill>
                <a:effectLst/>
                <a:uLnTx/>
                <a:uFillTx/>
                <a:latin typeface="Calibri"/>
                <a:ea typeface="+mn-ea"/>
                <a:cs typeface="Calibri"/>
              </a:rPr>
              <a:t> setiap</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informasi,</a:t>
            </a:r>
            <a:r>
              <a:rPr kumimoji="0" sz="1200" b="0" i="0" u="none" strike="noStrike" kern="1200" cap="none" spc="-5" normalizeH="0" baseline="0" noProof="0" dirty="0">
                <a:ln>
                  <a:noFill/>
                </a:ln>
                <a:solidFill>
                  <a:prstClr val="black"/>
                </a:solidFill>
                <a:effectLst/>
                <a:uLnTx/>
                <a:uFillTx/>
                <a:latin typeface="Calibri"/>
                <a:ea typeface="+mn-ea"/>
                <a:cs typeface="Calibri"/>
              </a:rPr>
              <a:t> dokumen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proses</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baik</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sebagian </a:t>
            </a:r>
            <a:r>
              <a:rPr kumimoji="0" sz="1200" b="0" i="0" u="none" strike="noStrike" kern="1200" cap="none" spc="0" normalizeH="0" baseline="0" noProof="0" dirty="0">
                <a:ln>
                  <a:noFill/>
                </a:ln>
                <a:solidFill>
                  <a:prstClr val="black"/>
                </a:solidFill>
                <a:effectLst/>
                <a:uLnTx/>
                <a:uFillTx/>
                <a:latin typeface="Calibri"/>
                <a:ea typeface="+mn-ea"/>
                <a:cs typeface="Calibri"/>
              </a:rPr>
              <a:t> maupun</a:t>
            </a:r>
            <a:r>
              <a:rPr kumimoji="0" sz="1200" b="0" i="0" u="none" strike="noStrike" kern="1200" cap="none" spc="-4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seluruhnya</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kepada</a:t>
            </a:r>
            <a:r>
              <a:rPr kumimoji="0" sz="1200" b="0" i="0" u="none" strike="noStrike" kern="1200" cap="none" spc="-2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siapapun</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dan</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dalam</a:t>
            </a:r>
            <a:r>
              <a:rPr kumimoji="0" sz="1200" b="0" i="0" u="none" strike="noStrike" kern="1200" cap="none" spc="-5" normalizeH="0" baseline="0" noProof="0" dirty="0">
                <a:ln>
                  <a:noFill/>
                </a:ln>
                <a:solidFill>
                  <a:prstClr val="black"/>
                </a:solidFill>
                <a:effectLst/>
                <a:uLnTx/>
                <a:uFillTx/>
                <a:latin typeface="Calibri"/>
                <a:ea typeface="+mn-ea"/>
                <a:cs typeface="Calibri"/>
              </a:rPr>
              <a:t> bentuk</a:t>
            </a:r>
            <a:r>
              <a:rPr kumimoji="0" sz="1200" b="0" i="0" u="none" strike="noStrike" kern="1200" cap="none" spc="-3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apapun.</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14" name="object 14"/>
          <p:cNvSpPr txBox="1"/>
          <p:nvPr/>
        </p:nvSpPr>
        <p:spPr>
          <a:xfrm>
            <a:off x="959002" y="2248280"/>
            <a:ext cx="5019675"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10" normalizeH="0" baseline="0" noProof="0" dirty="0">
                <a:ln>
                  <a:noFill/>
                </a:ln>
                <a:solidFill>
                  <a:prstClr val="black"/>
                </a:solidFill>
                <a:effectLst/>
                <a:uLnTx/>
                <a:uFillTx/>
                <a:latin typeface="Calibri"/>
                <a:ea typeface="+mn-ea"/>
                <a:cs typeface="Calibri"/>
              </a:rPr>
              <a:t>Pengungkapan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informasi</a:t>
            </a:r>
            <a:r>
              <a:rPr kumimoji="0" sz="1200" b="0" i="0" u="none" strike="noStrike" kern="1200" cap="none" spc="-5" normalizeH="0" baseline="0" noProof="0" dirty="0">
                <a:ln>
                  <a:noFill/>
                </a:ln>
                <a:solidFill>
                  <a:prstClr val="black"/>
                </a:solidFill>
                <a:effectLst/>
                <a:uLnTx/>
                <a:uFillTx/>
                <a:latin typeface="Calibri"/>
                <a:ea typeface="+mn-ea"/>
                <a:cs typeface="Calibri"/>
              </a:rPr>
              <a:t> dokumen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terkait</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Peraturan</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ini</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merupakan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tindakan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pelanggaran</a:t>
            </a:r>
            <a:r>
              <a:rPr kumimoji="0" sz="1200" b="0" i="0" u="none" strike="noStrike" kern="1200" cap="none" spc="-5" normalizeH="0" baseline="0" noProof="0" dirty="0">
                <a:ln>
                  <a:noFill/>
                </a:ln>
                <a:solidFill>
                  <a:prstClr val="black"/>
                </a:solidFill>
                <a:effectLst/>
                <a:uLnTx/>
                <a:uFillTx/>
                <a:latin typeface="Calibri"/>
                <a:ea typeface="+mn-ea"/>
                <a:cs typeface="Calibri"/>
              </a:rPr>
              <a:t> disiplin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akan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diproses</a:t>
            </a:r>
            <a:r>
              <a:rPr kumimoji="0" sz="1200" b="0" i="0" u="none" strike="noStrike" kern="1200" cap="none" spc="-5" normalizeH="0" baseline="0" noProof="0" dirty="0">
                <a:ln>
                  <a:noFill/>
                </a:ln>
                <a:solidFill>
                  <a:prstClr val="black"/>
                </a:solidFill>
                <a:effectLst/>
                <a:uLnTx/>
                <a:uFillTx/>
                <a:latin typeface="Calibri"/>
                <a:ea typeface="+mn-ea"/>
                <a:cs typeface="Calibri"/>
              </a:rPr>
              <a:t> sesuai</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ketentuan</a:t>
            </a:r>
            <a:r>
              <a:rPr kumimoji="0" sz="1200" b="0" i="0" u="none" strike="noStrike" kern="1200" cap="none" spc="-10" normalizeH="0" baseline="0" noProof="0" dirty="0">
                <a:ln>
                  <a:noFill/>
                </a:ln>
                <a:solidFill>
                  <a:prstClr val="black"/>
                </a:solidFill>
                <a:effectLst/>
                <a:uLnTx/>
                <a:uFillTx/>
                <a:latin typeface="Calibri"/>
                <a:ea typeface="+mn-ea"/>
                <a:cs typeface="Calibri"/>
              </a:rPr>
              <a:t> yang</a:t>
            </a:r>
            <a:r>
              <a:rPr kumimoji="0" sz="1200" b="0" i="0" u="none" strike="noStrike" kern="1200" cap="none" spc="-5" normalizeH="0" baseline="0" noProof="0" dirty="0">
                <a:ln>
                  <a:noFill/>
                </a:ln>
                <a:solidFill>
                  <a:prstClr val="black"/>
                </a:solidFill>
                <a:effectLst/>
                <a:uLnTx/>
                <a:uFillTx/>
                <a:latin typeface="Calibri"/>
                <a:ea typeface="+mn-ea"/>
                <a:cs typeface="Calibri"/>
              </a:rPr>
              <a:t> berlaku</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di </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Perusahaan.</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15" name="object 15"/>
          <p:cNvGrpSpPr/>
          <p:nvPr/>
        </p:nvGrpSpPr>
        <p:grpSpPr>
          <a:xfrm>
            <a:off x="68580" y="3203448"/>
            <a:ext cx="829310" cy="741045"/>
            <a:chOff x="68580" y="3203448"/>
            <a:chExt cx="829310" cy="741045"/>
          </a:xfrm>
        </p:grpSpPr>
        <p:sp>
          <p:nvSpPr>
            <p:cNvPr id="16" name="object 16"/>
            <p:cNvSpPr/>
            <p:nvPr/>
          </p:nvSpPr>
          <p:spPr>
            <a:xfrm>
              <a:off x="68580" y="3203448"/>
              <a:ext cx="492759" cy="741045"/>
            </a:xfrm>
            <a:custGeom>
              <a:avLst/>
              <a:gdLst/>
              <a:ahLst/>
              <a:cxnLst/>
              <a:rect l="l" t="t" r="r" b="b"/>
              <a:pathLst>
                <a:path w="492759" h="741045">
                  <a:moveTo>
                    <a:pt x="492252" y="0"/>
                  </a:moveTo>
                  <a:lnTo>
                    <a:pt x="332016" y="0"/>
                  </a:lnTo>
                  <a:lnTo>
                    <a:pt x="286964" y="3379"/>
                  </a:lnTo>
                  <a:lnTo>
                    <a:pt x="243754" y="13223"/>
                  </a:lnTo>
                  <a:lnTo>
                    <a:pt x="202782" y="29092"/>
                  </a:lnTo>
                  <a:lnTo>
                    <a:pt x="164443" y="50546"/>
                  </a:lnTo>
                  <a:lnTo>
                    <a:pt x="129133" y="77142"/>
                  </a:lnTo>
                  <a:lnTo>
                    <a:pt x="97247" y="108442"/>
                  </a:lnTo>
                  <a:lnTo>
                    <a:pt x="69181" y="144004"/>
                  </a:lnTo>
                  <a:lnTo>
                    <a:pt x="45331" y="183388"/>
                  </a:lnTo>
                  <a:lnTo>
                    <a:pt x="26092" y="226153"/>
                  </a:lnTo>
                  <a:lnTo>
                    <a:pt x="11860" y="271859"/>
                  </a:lnTo>
                  <a:lnTo>
                    <a:pt x="3031" y="320065"/>
                  </a:lnTo>
                  <a:lnTo>
                    <a:pt x="0" y="370331"/>
                  </a:lnTo>
                  <a:lnTo>
                    <a:pt x="3031" y="420598"/>
                  </a:lnTo>
                  <a:lnTo>
                    <a:pt x="11860" y="468804"/>
                  </a:lnTo>
                  <a:lnTo>
                    <a:pt x="26092" y="514510"/>
                  </a:lnTo>
                  <a:lnTo>
                    <a:pt x="45331" y="557275"/>
                  </a:lnTo>
                  <a:lnTo>
                    <a:pt x="69181" y="596659"/>
                  </a:lnTo>
                  <a:lnTo>
                    <a:pt x="97247" y="632221"/>
                  </a:lnTo>
                  <a:lnTo>
                    <a:pt x="129133" y="663521"/>
                  </a:lnTo>
                  <a:lnTo>
                    <a:pt x="164443" y="690117"/>
                  </a:lnTo>
                  <a:lnTo>
                    <a:pt x="202782" y="711571"/>
                  </a:lnTo>
                  <a:lnTo>
                    <a:pt x="243754" y="727440"/>
                  </a:lnTo>
                  <a:lnTo>
                    <a:pt x="286964" y="737284"/>
                  </a:lnTo>
                  <a:lnTo>
                    <a:pt x="332016" y="740663"/>
                  </a:lnTo>
                  <a:lnTo>
                    <a:pt x="492252" y="740663"/>
                  </a:lnTo>
                  <a:lnTo>
                    <a:pt x="492252" y="0"/>
                  </a:lnTo>
                  <a:close/>
                </a:path>
              </a:pathLst>
            </a:custGeom>
            <a:solidFill>
              <a:srgbClr val="52525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425196" y="3203448"/>
              <a:ext cx="472440" cy="741045"/>
            </a:xfrm>
            <a:custGeom>
              <a:avLst/>
              <a:gdLst/>
              <a:ahLst/>
              <a:cxnLst/>
              <a:rect l="l" t="t" r="r" b="b"/>
              <a:pathLst>
                <a:path w="472440" h="741045">
                  <a:moveTo>
                    <a:pt x="185064" y="0"/>
                  </a:moveTo>
                  <a:lnTo>
                    <a:pt x="0" y="0"/>
                  </a:lnTo>
                  <a:lnTo>
                    <a:pt x="200177" y="284352"/>
                  </a:lnTo>
                  <a:lnTo>
                    <a:pt x="220194" y="325473"/>
                  </a:lnTo>
                  <a:lnTo>
                    <a:pt x="226866" y="370332"/>
                  </a:lnTo>
                  <a:lnTo>
                    <a:pt x="220194" y="415190"/>
                  </a:lnTo>
                  <a:lnTo>
                    <a:pt x="200177" y="456310"/>
                  </a:lnTo>
                  <a:lnTo>
                    <a:pt x="0" y="740663"/>
                  </a:lnTo>
                  <a:lnTo>
                    <a:pt x="185064" y="740663"/>
                  </a:lnTo>
                  <a:lnTo>
                    <a:pt x="239658" y="726471"/>
                  </a:lnTo>
                  <a:lnTo>
                    <a:pt x="282917" y="686943"/>
                  </a:lnTo>
                  <a:lnTo>
                    <a:pt x="445744" y="456310"/>
                  </a:lnTo>
                  <a:lnTo>
                    <a:pt x="465761" y="415190"/>
                  </a:lnTo>
                  <a:lnTo>
                    <a:pt x="472433" y="370331"/>
                  </a:lnTo>
                  <a:lnTo>
                    <a:pt x="465761" y="325473"/>
                  </a:lnTo>
                  <a:lnTo>
                    <a:pt x="445744" y="284352"/>
                  </a:lnTo>
                  <a:lnTo>
                    <a:pt x="282917" y="53721"/>
                  </a:lnTo>
                  <a:lnTo>
                    <a:pt x="239320" y="14192"/>
                  </a:lnTo>
                  <a:lnTo>
                    <a:pt x="213107" y="3643"/>
                  </a:lnTo>
                  <a:lnTo>
                    <a:pt x="185064" y="0"/>
                  </a:lnTo>
                  <a:close/>
                </a:path>
              </a:pathLst>
            </a:custGeom>
            <a:solidFill>
              <a:srgbClr val="A4A4A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object 18"/>
          <p:cNvSpPr txBox="1"/>
          <p:nvPr/>
        </p:nvSpPr>
        <p:spPr>
          <a:xfrm>
            <a:off x="219252" y="3356229"/>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03</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19" name="object 19"/>
          <p:cNvSpPr txBox="1"/>
          <p:nvPr/>
        </p:nvSpPr>
        <p:spPr>
          <a:xfrm>
            <a:off x="946200" y="3159633"/>
            <a:ext cx="5019040" cy="75692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10" normalizeH="0" baseline="0" noProof="0" dirty="0">
                <a:ln>
                  <a:noFill/>
                </a:ln>
                <a:solidFill>
                  <a:prstClr val="black"/>
                </a:solidFill>
                <a:effectLst/>
                <a:uLnTx/>
                <a:uFillTx/>
                <a:latin typeface="Calibri"/>
                <a:ea typeface="+mn-ea"/>
                <a:cs typeface="Calibri"/>
              </a:rPr>
              <a:t>Perlindungan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terhadap</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kerahasiaan</a:t>
            </a:r>
            <a:r>
              <a:rPr kumimoji="0" sz="1200" b="0" i="0" u="none" strike="noStrike" kern="1200" cap="none" spc="-5" normalizeH="0" baseline="0" noProof="0" dirty="0">
                <a:ln>
                  <a:noFill/>
                </a:ln>
                <a:solidFill>
                  <a:prstClr val="black"/>
                </a:solidFill>
                <a:effectLst/>
                <a:uLnTx/>
                <a:uFillTx/>
                <a:latin typeface="Calibri"/>
                <a:ea typeface="+mn-ea"/>
                <a:cs typeface="Calibri"/>
              </a:rPr>
              <a:t> Pelapor</a:t>
            </a:r>
            <a:r>
              <a:rPr kumimoji="0" sz="1200" b="0" i="0" u="none" strike="noStrike" kern="1200" cap="none" spc="0" normalizeH="0" baseline="0" noProof="0" dirty="0">
                <a:ln>
                  <a:noFill/>
                </a:ln>
                <a:solidFill>
                  <a:prstClr val="black"/>
                </a:solidFill>
                <a:effectLst/>
                <a:uLnTx/>
                <a:uFillTx/>
                <a:latin typeface="Calibri"/>
                <a:ea typeface="+mn-ea"/>
                <a:cs typeface="Calibri"/>
              </a:rPr>
              <a:t> meliputi</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kerahasiaan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terhadap </a:t>
            </a:r>
            <a:r>
              <a:rPr kumimoji="0" sz="1200" b="0" i="0" u="none" strike="noStrike" kern="1200" cap="none" spc="-5" normalizeH="0" baseline="0" noProof="0" dirty="0">
                <a:ln>
                  <a:noFill/>
                </a:ln>
                <a:solidFill>
                  <a:prstClr val="black"/>
                </a:solidFill>
                <a:effectLst/>
                <a:uLnTx/>
                <a:uFillTx/>
                <a:latin typeface="Calibri"/>
                <a:ea typeface="+mn-ea"/>
                <a:cs typeface="Calibri"/>
              </a:rPr>
              <a:t> identitas Pelapor dan </a:t>
            </a:r>
            <a:r>
              <a:rPr kumimoji="0" sz="1200" b="0" i="0" u="none" strike="noStrike" kern="1200" cap="none" spc="-10" normalizeH="0" baseline="0" noProof="0" dirty="0">
                <a:ln>
                  <a:noFill/>
                </a:ln>
                <a:solidFill>
                  <a:prstClr val="black"/>
                </a:solidFill>
                <a:effectLst/>
                <a:uLnTx/>
                <a:uFillTx/>
                <a:latin typeface="Calibri"/>
                <a:ea typeface="+mn-ea"/>
                <a:cs typeface="Calibri"/>
              </a:rPr>
              <a:t>materi Pengaduan. </a:t>
            </a:r>
            <a:r>
              <a:rPr kumimoji="0" sz="1200" b="0" i="0" u="none" strike="noStrike" kern="1200" cap="none" spc="-15" normalizeH="0" baseline="0" noProof="0" dirty="0">
                <a:ln>
                  <a:noFill/>
                </a:ln>
                <a:solidFill>
                  <a:prstClr val="black"/>
                </a:solidFill>
                <a:effectLst/>
                <a:uLnTx/>
                <a:uFillTx/>
                <a:latin typeface="Calibri"/>
                <a:ea typeface="+mn-ea"/>
                <a:cs typeface="Calibri"/>
              </a:rPr>
              <a:t>Hanya </a:t>
            </a:r>
            <a:r>
              <a:rPr kumimoji="0" sz="1200" b="0" i="0" u="none" strike="noStrike" kern="1200" cap="none" spc="0" normalizeH="0" baseline="0" noProof="0" dirty="0">
                <a:ln>
                  <a:noFill/>
                </a:ln>
                <a:solidFill>
                  <a:prstClr val="black"/>
                </a:solidFill>
                <a:effectLst/>
                <a:uLnTx/>
                <a:uFillTx/>
                <a:latin typeface="Calibri"/>
                <a:ea typeface="+mn-ea"/>
                <a:cs typeface="Calibri"/>
              </a:rPr>
              <a:t>Unit </a:t>
            </a:r>
            <a:r>
              <a:rPr kumimoji="0" sz="1200" b="0" i="0" u="none" strike="noStrike" kern="1200" cap="none" spc="-5" normalizeH="0" baseline="0" noProof="0" dirty="0">
                <a:ln>
                  <a:noFill/>
                </a:ln>
                <a:solidFill>
                  <a:prstClr val="black"/>
                </a:solidFill>
                <a:effectLst/>
                <a:uLnTx/>
                <a:uFillTx/>
                <a:latin typeface="Calibri"/>
                <a:ea typeface="+mn-ea"/>
                <a:cs typeface="Calibri"/>
              </a:rPr>
              <a:t>Pengelola WBS dan pihak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terkait</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lainnya</a:t>
            </a:r>
            <a:r>
              <a:rPr kumimoji="0" sz="1200" b="0" i="0" u="none" strike="noStrike" kern="1200" cap="none" spc="-10" normalizeH="0" baseline="0" noProof="0" dirty="0">
                <a:ln>
                  <a:noFill/>
                </a:ln>
                <a:solidFill>
                  <a:prstClr val="black"/>
                </a:solidFill>
                <a:effectLst/>
                <a:uLnTx/>
                <a:uFillTx/>
                <a:latin typeface="Calibri"/>
                <a:ea typeface="+mn-ea"/>
                <a:cs typeface="Calibri"/>
              </a:rPr>
              <a:t> yang</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dapat</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mengetahui</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identitas</a:t>
            </a:r>
            <a:r>
              <a:rPr kumimoji="0" sz="1200" b="0" i="0" u="none" strike="noStrike" kern="1200" cap="none" spc="-5" normalizeH="0" baseline="0" noProof="0" dirty="0">
                <a:ln>
                  <a:noFill/>
                </a:ln>
                <a:solidFill>
                  <a:prstClr val="black"/>
                </a:solidFill>
                <a:effectLst/>
                <a:uLnTx/>
                <a:uFillTx/>
                <a:latin typeface="Calibri"/>
                <a:ea typeface="+mn-ea"/>
                <a:cs typeface="Calibri"/>
              </a:rPr>
              <a:t> Pelapor</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detail</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materi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Pengaduan.</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20" name="object 20"/>
          <p:cNvGrpSpPr/>
          <p:nvPr/>
        </p:nvGrpSpPr>
        <p:grpSpPr>
          <a:xfrm>
            <a:off x="68580" y="4178808"/>
            <a:ext cx="829310" cy="792480"/>
            <a:chOff x="68580" y="4178808"/>
            <a:chExt cx="829310" cy="792480"/>
          </a:xfrm>
        </p:grpSpPr>
        <p:sp>
          <p:nvSpPr>
            <p:cNvPr id="21" name="object 21"/>
            <p:cNvSpPr/>
            <p:nvPr/>
          </p:nvSpPr>
          <p:spPr>
            <a:xfrm>
              <a:off x="68580" y="4178808"/>
              <a:ext cx="492759" cy="792480"/>
            </a:xfrm>
            <a:custGeom>
              <a:avLst/>
              <a:gdLst/>
              <a:ahLst/>
              <a:cxnLst/>
              <a:rect l="l" t="t" r="r" b="b"/>
              <a:pathLst>
                <a:path w="492759" h="792479">
                  <a:moveTo>
                    <a:pt x="492252" y="0"/>
                  </a:moveTo>
                  <a:lnTo>
                    <a:pt x="332016" y="0"/>
                  </a:lnTo>
                  <a:lnTo>
                    <a:pt x="286964" y="3617"/>
                  </a:lnTo>
                  <a:lnTo>
                    <a:pt x="243754" y="14155"/>
                  </a:lnTo>
                  <a:lnTo>
                    <a:pt x="202782" y="31140"/>
                  </a:lnTo>
                  <a:lnTo>
                    <a:pt x="164443" y="54102"/>
                  </a:lnTo>
                  <a:lnTo>
                    <a:pt x="129133" y="82566"/>
                  </a:lnTo>
                  <a:lnTo>
                    <a:pt x="97247" y="116062"/>
                  </a:lnTo>
                  <a:lnTo>
                    <a:pt x="69181" y="154116"/>
                  </a:lnTo>
                  <a:lnTo>
                    <a:pt x="45331" y="196257"/>
                  </a:lnTo>
                  <a:lnTo>
                    <a:pt x="26092" y="242012"/>
                  </a:lnTo>
                  <a:lnTo>
                    <a:pt x="11860" y="290909"/>
                  </a:lnTo>
                  <a:lnTo>
                    <a:pt x="3031" y="342476"/>
                  </a:lnTo>
                  <a:lnTo>
                    <a:pt x="0" y="396240"/>
                  </a:lnTo>
                  <a:lnTo>
                    <a:pt x="3031" y="450003"/>
                  </a:lnTo>
                  <a:lnTo>
                    <a:pt x="11860" y="501570"/>
                  </a:lnTo>
                  <a:lnTo>
                    <a:pt x="26092" y="550467"/>
                  </a:lnTo>
                  <a:lnTo>
                    <a:pt x="45331" y="596222"/>
                  </a:lnTo>
                  <a:lnTo>
                    <a:pt x="69181" y="638363"/>
                  </a:lnTo>
                  <a:lnTo>
                    <a:pt x="97247" y="676417"/>
                  </a:lnTo>
                  <a:lnTo>
                    <a:pt x="129133" y="709913"/>
                  </a:lnTo>
                  <a:lnTo>
                    <a:pt x="164443" y="738378"/>
                  </a:lnTo>
                  <a:lnTo>
                    <a:pt x="202782" y="761339"/>
                  </a:lnTo>
                  <a:lnTo>
                    <a:pt x="243754" y="778324"/>
                  </a:lnTo>
                  <a:lnTo>
                    <a:pt x="286964" y="788862"/>
                  </a:lnTo>
                  <a:lnTo>
                    <a:pt x="332016" y="792480"/>
                  </a:lnTo>
                  <a:lnTo>
                    <a:pt x="492252" y="792480"/>
                  </a:lnTo>
                  <a:lnTo>
                    <a:pt x="492252" y="0"/>
                  </a:lnTo>
                  <a:close/>
                </a:path>
              </a:pathLst>
            </a:custGeom>
            <a:solidFill>
              <a:srgbClr val="1F386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425196" y="4178808"/>
              <a:ext cx="472440" cy="792480"/>
            </a:xfrm>
            <a:custGeom>
              <a:avLst/>
              <a:gdLst/>
              <a:ahLst/>
              <a:cxnLst/>
              <a:rect l="l" t="t" r="r" b="b"/>
              <a:pathLst>
                <a:path w="472440" h="792479">
                  <a:moveTo>
                    <a:pt x="185064" y="0"/>
                  </a:moveTo>
                  <a:lnTo>
                    <a:pt x="0" y="0"/>
                  </a:lnTo>
                  <a:lnTo>
                    <a:pt x="200177" y="304165"/>
                  </a:lnTo>
                  <a:lnTo>
                    <a:pt x="220194" y="348226"/>
                  </a:lnTo>
                  <a:lnTo>
                    <a:pt x="226866" y="396240"/>
                  </a:lnTo>
                  <a:lnTo>
                    <a:pt x="220194" y="444253"/>
                  </a:lnTo>
                  <a:lnTo>
                    <a:pt x="200177" y="488315"/>
                  </a:lnTo>
                  <a:lnTo>
                    <a:pt x="0" y="792480"/>
                  </a:lnTo>
                  <a:lnTo>
                    <a:pt x="185064" y="792480"/>
                  </a:lnTo>
                  <a:lnTo>
                    <a:pt x="239658" y="777303"/>
                  </a:lnTo>
                  <a:lnTo>
                    <a:pt x="282917" y="735076"/>
                  </a:lnTo>
                  <a:lnTo>
                    <a:pt x="445744" y="488315"/>
                  </a:lnTo>
                  <a:lnTo>
                    <a:pt x="465761" y="444253"/>
                  </a:lnTo>
                  <a:lnTo>
                    <a:pt x="472433" y="396240"/>
                  </a:lnTo>
                  <a:lnTo>
                    <a:pt x="465761" y="348226"/>
                  </a:lnTo>
                  <a:lnTo>
                    <a:pt x="445744" y="304165"/>
                  </a:lnTo>
                  <a:lnTo>
                    <a:pt x="282917" y="57404"/>
                  </a:lnTo>
                  <a:lnTo>
                    <a:pt x="239658" y="15176"/>
                  </a:lnTo>
                  <a:lnTo>
                    <a:pt x="213234" y="3897"/>
                  </a:lnTo>
                  <a:lnTo>
                    <a:pt x="185064" y="0"/>
                  </a:lnTo>
                  <a:close/>
                </a:path>
              </a:pathLst>
            </a:custGeom>
            <a:solidFill>
              <a:srgbClr val="4471C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object 23"/>
          <p:cNvSpPr txBox="1"/>
          <p:nvPr/>
        </p:nvSpPr>
        <p:spPr>
          <a:xfrm>
            <a:off x="194563" y="4374895"/>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04</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24" name="object 24"/>
          <p:cNvSpPr txBox="1"/>
          <p:nvPr/>
        </p:nvSpPr>
        <p:spPr>
          <a:xfrm>
            <a:off x="953211" y="4203954"/>
            <a:ext cx="5009515"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Calibri"/>
                <a:ea typeface="+mn-ea"/>
                <a:cs typeface="Calibri"/>
              </a:rPr>
              <a:t>Pengelola</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WBS</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yang</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melakukan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penanganan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Pengaduan</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memberikan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pemahaman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kepada</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Pelapor</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agar</a:t>
            </a:r>
            <a:r>
              <a:rPr kumimoji="0" sz="1200" b="0" i="0" u="none" strike="noStrike" kern="1200" cap="none" spc="-5" normalizeH="0" baseline="0" noProof="0" dirty="0">
                <a:ln>
                  <a:noFill/>
                </a:ln>
                <a:solidFill>
                  <a:prstClr val="black"/>
                </a:solidFill>
                <a:effectLst/>
                <a:uLnTx/>
                <a:uFillTx/>
                <a:latin typeface="Calibri"/>
                <a:ea typeface="+mn-ea"/>
                <a:cs typeface="Calibri"/>
              </a:rPr>
              <a:t> tidak</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menyebarluaskan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Pengaduan</a:t>
            </a:r>
            <a:r>
              <a:rPr kumimoji="0" sz="1200" b="0" i="0" u="none" strike="noStrike" kern="1200" cap="none" spc="-10" normalizeH="0" baseline="0" noProof="0" dirty="0">
                <a:ln>
                  <a:noFill/>
                </a:ln>
                <a:solidFill>
                  <a:prstClr val="black"/>
                </a:solidFill>
                <a:effectLst/>
                <a:uLnTx/>
                <a:uFillTx/>
                <a:latin typeface="Calibri"/>
                <a:ea typeface="+mn-ea"/>
                <a:cs typeface="Calibri"/>
              </a:rPr>
              <a:t> yang </a:t>
            </a:r>
            <a:r>
              <a:rPr kumimoji="0" sz="1200" b="0" i="0" u="none" strike="noStrike" kern="1200" cap="none" spc="-5" normalizeH="0" baseline="0" noProof="0" dirty="0">
                <a:ln>
                  <a:noFill/>
                </a:ln>
                <a:solidFill>
                  <a:prstClr val="black"/>
                </a:solidFill>
                <a:effectLst/>
                <a:uLnTx/>
                <a:uFillTx/>
                <a:latin typeface="Calibri"/>
                <a:ea typeface="+mn-ea"/>
                <a:cs typeface="Calibri"/>
              </a:rPr>
              <a:t> disampaikan.</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25" name="object 25"/>
          <p:cNvGrpSpPr/>
          <p:nvPr/>
        </p:nvGrpSpPr>
        <p:grpSpPr>
          <a:xfrm>
            <a:off x="80772" y="5091684"/>
            <a:ext cx="794385" cy="802005"/>
            <a:chOff x="80772" y="5091684"/>
            <a:chExt cx="794385" cy="802005"/>
          </a:xfrm>
        </p:grpSpPr>
        <p:sp>
          <p:nvSpPr>
            <p:cNvPr id="26" name="object 26"/>
            <p:cNvSpPr/>
            <p:nvPr/>
          </p:nvSpPr>
          <p:spPr>
            <a:xfrm>
              <a:off x="80772" y="5106924"/>
              <a:ext cx="490855" cy="786765"/>
            </a:xfrm>
            <a:custGeom>
              <a:avLst/>
              <a:gdLst/>
              <a:ahLst/>
              <a:cxnLst/>
              <a:rect l="l" t="t" r="r" b="b"/>
              <a:pathLst>
                <a:path w="490855" h="786764">
                  <a:moveTo>
                    <a:pt x="490728" y="0"/>
                  </a:moveTo>
                  <a:lnTo>
                    <a:pt x="330987" y="0"/>
                  </a:lnTo>
                  <a:lnTo>
                    <a:pt x="286076" y="3589"/>
                  </a:lnTo>
                  <a:lnTo>
                    <a:pt x="243000" y="14044"/>
                  </a:lnTo>
                  <a:lnTo>
                    <a:pt x="202155" y="30896"/>
                  </a:lnTo>
                  <a:lnTo>
                    <a:pt x="163935" y="53678"/>
                  </a:lnTo>
                  <a:lnTo>
                    <a:pt x="128734" y="81921"/>
                  </a:lnTo>
                  <a:lnTo>
                    <a:pt x="96947" y="115157"/>
                  </a:lnTo>
                  <a:lnTo>
                    <a:pt x="68967" y="152917"/>
                  </a:lnTo>
                  <a:lnTo>
                    <a:pt x="45191" y="194733"/>
                  </a:lnTo>
                  <a:lnTo>
                    <a:pt x="26011" y="240137"/>
                  </a:lnTo>
                  <a:lnTo>
                    <a:pt x="11823" y="288660"/>
                  </a:lnTo>
                  <a:lnTo>
                    <a:pt x="3021" y="339834"/>
                  </a:lnTo>
                  <a:lnTo>
                    <a:pt x="0" y="393191"/>
                  </a:lnTo>
                  <a:lnTo>
                    <a:pt x="3021" y="446549"/>
                  </a:lnTo>
                  <a:lnTo>
                    <a:pt x="11823" y="497723"/>
                  </a:lnTo>
                  <a:lnTo>
                    <a:pt x="26011" y="546246"/>
                  </a:lnTo>
                  <a:lnTo>
                    <a:pt x="45191" y="591650"/>
                  </a:lnTo>
                  <a:lnTo>
                    <a:pt x="68967" y="633466"/>
                  </a:lnTo>
                  <a:lnTo>
                    <a:pt x="96947" y="671226"/>
                  </a:lnTo>
                  <a:lnTo>
                    <a:pt x="128734" y="704462"/>
                  </a:lnTo>
                  <a:lnTo>
                    <a:pt x="163935" y="732705"/>
                  </a:lnTo>
                  <a:lnTo>
                    <a:pt x="202155" y="755487"/>
                  </a:lnTo>
                  <a:lnTo>
                    <a:pt x="243000" y="772339"/>
                  </a:lnTo>
                  <a:lnTo>
                    <a:pt x="286076" y="782794"/>
                  </a:lnTo>
                  <a:lnTo>
                    <a:pt x="330987" y="786384"/>
                  </a:lnTo>
                  <a:lnTo>
                    <a:pt x="490728" y="786384"/>
                  </a:lnTo>
                  <a:lnTo>
                    <a:pt x="490728" y="0"/>
                  </a:lnTo>
                  <a:close/>
                </a:path>
              </a:pathLst>
            </a:custGeom>
            <a:solidFill>
              <a:srgbClr val="FF993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402335" y="5091684"/>
              <a:ext cx="472440" cy="786765"/>
            </a:xfrm>
            <a:custGeom>
              <a:avLst/>
              <a:gdLst/>
              <a:ahLst/>
              <a:cxnLst/>
              <a:rect l="l" t="t" r="r" b="b"/>
              <a:pathLst>
                <a:path w="472440" h="786764">
                  <a:moveTo>
                    <a:pt x="185064" y="0"/>
                  </a:moveTo>
                  <a:lnTo>
                    <a:pt x="0" y="0"/>
                  </a:lnTo>
                  <a:lnTo>
                    <a:pt x="200177" y="301879"/>
                  </a:lnTo>
                  <a:lnTo>
                    <a:pt x="220194" y="345559"/>
                  </a:lnTo>
                  <a:lnTo>
                    <a:pt x="226866" y="393192"/>
                  </a:lnTo>
                  <a:lnTo>
                    <a:pt x="220194" y="440824"/>
                  </a:lnTo>
                  <a:lnTo>
                    <a:pt x="200177" y="484505"/>
                  </a:lnTo>
                  <a:lnTo>
                    <a:pt x="0" y="786384"/>
                  </a:lnTo>
                  <a:lnTo>
                    <a:pt x="185064" y="786384"/>
                  </a:lnTo>
                  <a:lnTo>
                    <a:pt x="239658" y="771337"/>
                  </a:lnTo>
                  <a:lnTo>
                    <a:pt x="282917" y="729373"/>
                  </a:lnTo>
                  <a:lnTo>
                    <a:pt x="445744" y="484505"/>
                  </a:lnTo>
                  <a:lnTo>
                    <a:pt x="465761" y="440824"/>
                  </a:lnTo>
                  <a:lnTo>
                    <a:pt x="472433" y="393192"/>
                  </a:lnTo>
                  <a:lnTo>
                    <a:pt x="465761" y="345559"/>
                  </a:lnTo>
                  <a:lnTo>
                    <a:pt x="445744" y="301879"/>
                  </a:lnTo>
                  <a:lnTo>
                    <a:pt x="282917" y="57023"/>
                  </a:lnTo>
                  <a:lnTo>
                    <a:pt x="239658" y="15033"/>
                  </a:lnTo>
                  <a:lnTo>
                    <a:pt x="213234" y="3855"/>
                  </a:lnTo>
                  <a:lnTo>
                    <a:pt x="185064" y="0"/>
                  </a:lnTo>
                  <a:close/>
                </a:path>
              </a:pathLst>
            </a:custGeom>
            <a:solidFill>
              <a:srgbClr val="CC33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object 28"/>
          <p:cNvSpPr txBox="1"/>
          <p:nvPr/>
        </p:nvSpPr>
        <p:spPr>
          <a:xfrm>
            <a:off x="156768" y="5285028"/>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05</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29" name="object 29"/>
          <p:cNvSpPr txBox="1"/>
          <p:nvPr/>
        </p:nvSpPr>
        <p:spPr>
          <a:xfrm>
            <a:off x="971803" y="5117083"/>
            <a:ext cx="4954270" cy="75692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Calibri"/>
                <a:ea typeface="+mn-ea"/>
                <a:cs typeface="Calibri"/>
              </a:rPr>
              <a:t>Apabila Pelapor sendiri </a:t>
            </a:r>
            <a:r>
              <a:rPr kumimoji="0" sz="1200" b="0" i="0" u="none" strike="noStrike" kern="1200" cap="none" spc="-10" normalizeH="0" baseline="0" noProof="0" dirty="0">
                <a:ln>
                  <a:noFill/>
                </a:ln>
                <a:solidFill>
                  <a:prstClr val="black"/>
                </a:solidFill>
                <a:effectLst/>
                <a:uLnTx/>
                <a:uFillTx/>
                <a:latin typeface="Calibri"/>
                <a:ea typeface="+mn-ea"/>
                <a:cs typeface="Calibri"/>
              </a:rPr>
              <a:t>yang</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menyebarluaskan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Pengaduannya</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baik </a:t>
            </a:r>
            <a:r>
              <a:rPr kumimoji="0" sz="1200" b="0" i="0" u="none" strike="noStrike" kern="1200" cap="none" spc="-10" normalizeH="0" baseline="0" noProof="0" dirty="0">
                <a:ln>
                  <a:noFill/>
                </a:ln>
                <a:solidFill>
                  <a:prstClr val="black"/>
                </a:solidFill>
                <a:effectLst/>
                <a:uLnTx/>
                <a:uFillTx/>
                <a:latin typeface="Calibri"/>
                <a:ea typeface="+mn-ea"/>
                <a:cs typeface="Calibri"/>
              </a:rPr>
              <a:t>kepada</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1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(satu) </a:t>
            </a:r>
            <a:r>
              <a:rPr kumimoji="0" sz="1200" b="0" i="0" u="none" strike="noStrike" kern="1200" cap="none" spc="-10" normalizeH="0" baseline="0" noProof="0" dirty="0">
                <a:ln>
                  <a:noFill/>
                </a:ln>
                <a:solidFill>
                  <a:prstClr val="black"/>
                </a:solidFill>
                <a:effectLst/>
                <a:uLnTx/>
                <a:uFillTx/>
                <a:latin typeface="Calibri"/>
                <a:ea typeface="+mn-ea"/>
                <a:cs typeface="Calibri"/>
              </a:rPr>
              <a:t>orang </a:t>
            </a:r>
            <a:r>
              <a:rPr kumimoji="0" sz="1200" b="0" i="0" u="none" strike="noStrike" kern="1200" cap="none" spc="-15" normalizeH="0" baseline="0" noProof="0" dirty="0">
                <a:ln>
                  <a:noFill/>
                </a:ln>
                <a:solidFill>
                  <a:prstClr val="black"/>
                </a:solidFill>
                <a:effectLst/>
                <a:uLnTx/>
                <a:uFillTx/>
                <a:latin typeface="Calibri"/>
                <a:ea typeface="+mn-ea"/>
                <a:cs typeface="Calibri"/>
              </a:rPr>
              <a:t>atau </a:t>
            </a:r>
            <a:r>
              <a:rPr kumimoji="0" sz="1200" b="0" i="0" u="none" strike="noStrike" kern="1200" cap="none" spc="-5" normalizeH="0" baseline="0" noProof="0" dirty="0">
                <a:ln>
                  <a:noFill/>
                </a:ln>
                <a:solidFill>
                  <a:prstClr val="black"/>
                </a:solidFill>
                <a:effectLst/>
                <a:uLnTx/>
                <a:uFillTx/>
                <a:latin typeface="Calibri"/>
                <a:ea typeface="+mn-ea"/>
                <a:cs typeface="Calibri"/>
              </a:rPr>
              <a:t>lebih </a:t>
            </a:r>
            <a:r>
              <a:rPr kumimoji="0" sz="1200" b="0" i="0" u="none" strike="noStrike" kern="1200" cap="none" spc="-10" normalizeH="0" baseline="0" noProof="0" dirty="0">
                <a:ln>
                  <a:noFill/>
                </a:ln>
                <a:solidFill>
                  <a:prstClr val="black"/>
                </a:solidFill>
                <a:effectLst/>
                <a:uLnTx/>
                <a:uFillTx/>
                <a:latin typeface="Calibri"/>
                <a:ea typeface="+mn-ea"/>
                <a:cs typeface="Calibri"/>
              </a:rPr>
              <a:t>maupun </a:t>
            </a:r>
            <a:r>
              <a:rPr kumimoji="0" sz="1200" b="0" i="0" u="none" strike="noStrike" kern="1200" cap="none" spc="-5" normalizeH="0" baseline="0" noProof="0" dirty="0">
                <a:ln>
                  <a:noFill/>
                </a:ln>
                <a:solidFill>
                  <a:prstClr val="black"/>
                </a:solidFill>
                <a:effectLst/>
                <a:uLnTx/>
                <a:uFillTx/>
                <a:latin typeface="Calibri"/>
                <a:ea typeface="+mn-ea"/>
                <a:cs typeface="Calibri"/>
              </a:rPr>
              <a:t>pihak </a:t>
            </a:r>
            <a:r>
              <a:rPr kumimoji="0" sz="1200" b="0" i="0" u="none" strike="noStrike" kern="1200" cap="none" spc="-10" normalizeH="0" baseline="0" noProof="0" dirty="0">
                <a:ln>
                  <a:noFill/>
                </a:ln>
                <a:solidFill>
                  <a:prstClr val="black"/>
                </a:solidFill>
                <a:effectLst/>
                <a:uLnTx/>
                <a:uFillTx/>
                <a:latin typeface="Calibri"/>
                <a:ea typeface="+mn-ea"/>
                <a:cs typeface="Calibri"/>
              </a:rPr>
              <a:t>lainnya yang mengakibatkan </a:t>
            </a:r>
            <a:r>
              <a:rPr kumimoji="0" sz="1200" b="0" i="0" u="none" strike="noStrike" kern="1200" cap="none" spc="-15" normalizeH="0" baseline="0" noProof="0" dirty="0">
                <a:ln>
                  <a:noFill/>
                </a:ln>
                <a:solidFill>
                  <a:prstClr val="black"/>
                </a:solidFill>
                <a:effectLst/>
                <a:uLnTx/>
                <a:uFillTx/>
                <a:latin typeface="Calibri"/>
                <a:ea typeface="+mn-ea"/>
                <a:cs typeface="Calibri"/>
              </a:rPr>
              <a:t>adanya </a:t>
            </a:r>
            <a:r>
              <a:rPr kumimoji="0" sz="1200" b="0" i="0" u="none" strike="noStrike" kern="1200" cap="none" spc="-10" normalizeH="0" baseline="0" noProof="0" dirty="0">
                <a:ln>
                  <a:noFill/>
                </a:ln>
                <a:solidFill>
                  <a:prstClr val="black"/>
                </a:solidFill>
                <a:effectLst/>
                <a:uLnTx/>
                <a:uFillTx/>
                <a:latin typeface="Calibri"/>
                <a:ea typeface="+mn-ea"/>
                <a:cs typeface="Calibri"/>
              </a:rPr>
              <a:t>risiko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terungkapnya </a:t>
            </a:r>
            <a:r>
              <a:rPr kumimoji="0" sz="1200" b="0" i="0" u="none" strike="noStrike" kern="1200" cap="none" spc="-10" normalizeH="0" baseline="0" noProof="0" dirty="0">
                <a:ln>
                  <a:noFill/>
                </a:ln>
                <a:solidFill>
                  <a:prstClr val="black"/>
                </a:solidFill>
                <a:effectLst/>
                <a:uLnTx/>
                <a:uFillTx/>
                <a:latin typeface="Calibri"/>
                <a:ea typeface="+mn-ea"/>
                <a:cs typeface="Calibri"/>
              </a:rPr>
              <a:t>kerahasiaan </a:t>
            </a:r>
            <a:r>
              <a:rPr kumimoji="0" sz="1200" b="0" i="0" u="none" strike="noStrike" kern="1200" cap="none" spc="-20" normalizeH="0" baseline="0" noProof="0" dirty="0">
                <a:ln>
                  <a:noFill/>
                </a:ln>
                <a:solidFill>
                  <a:prstClr val="black"/>
                </a:solidFill>
                <a:effectLst/>
                <a:uLnTx/>
                <a:uFillTx/>
                <a:latin typeface="Calibri"/>
                <a:ea typeface="+mn-ea"/>
                <a:cs typeface="Calibri"/>
              </a:rPr>
              <a:t>Pelapor, </a:t>
            </a:r>
            <a:r>
              <a:rPr kumimoji="0" sz="1200" b="0" i="0" u="none" strike="noStrike" kern="1200" cap="none" spc="-10" normalizeH="0" baseline="0" noProof="0" dirty="0">
                <a:ln>
                  <a:noFill/>
                </a:ln>
                <a:solidFill>
                  <a:prstClr val="black"/>
                </a:solidFill>
                <a:effectLst/>
                <a:uLnTx/>
                <a:uFillTx/>
                <a:latin typeface="Calibri"/>
                <a:ea typeface="+mn-ea"/>
                <a:cs typeface="Calibri"/>
              </a:rPr>
              <a:t>akan </a:t>
            </a:r>
            <a:r>
              <a:rPr kumimoji="0" sz="1200" b="0" i="0" u="none" strike="noStrike" kern="1200" cap="none" spc="-5" normalizeH="0" baseline="0" noProof="0" dirty="0">
                <a:ln>
                  <a:noFill/>
                </a:ln>
                <a:solidFill>
                  <a:prstClr val="black"/>
                </a:solidFill>
                <a:effectLst/>
                <a:uLnTx/>
                <a:uFillTx/>
                <a:latin typeface="Calibri"/>
                <a:ea typeface="+mn-ea"/>
                <a:cs typeface="Calibri"/>
              </a:rPr>
              <a:t>menghilangkan </a:t>
            </a:r>
            <a:r>
              <a:rPr kumimoji="0" sz="1200" b="0" i="0" u="none" strike="noStrike" kern="1200" cap="none" spc="0" normalizeH="0" baseline="0" noProof="0" dirty="0">
                <a:ln>
                  <a:noFill/>
                </a:ln>
                <a:solidFill>
                  <a:prstClr val="black"/>
                </a:solidFill>
                <a:effectLst/>
                <a:uLnTx/>
                <a:uFillTx/>
                <a:latin typeface="Calibri"/>
                <a:ea typeface="+mn-ea"/>
                <a:cs typeface="Calibri"/>
              </a:rPr>
              <a:t>hak </a:t>
            </a:r>
            <a:r>
              <a:rPr kumimoji="0" sz="1200" b="0" i="0" u="none" strike="noStrike" kern="1200" cap="none" spc="-10" normalizeH="0" baseline="0" noProof="0" dirty="0">
                <a:ln>
                  <a:noFill/>
                </a:ln>
                <a:solidFill>
                  <a:prstClr val="black"/>
                </a:solidFill>
                <a:effectLst/>
                <a:uLnTx/>
                <a:uFillTx/>
                <a:latin typeface="Calibri"/>
                <a:ea typeface="+mn-ea"/>
                <a:cs typeface="Calibri"/>
              </a:rPr>
              <a:t>atas perlindungan </a:t>
            </a:r>
            <a:r>
              <a:rPr kumimoji="0" sz="1200" b="0" i="0" u="none" strike="noStrike" kern="1200" cap="none" spc="-5" normalizeH="0" baseline="0" noProof="0" dirty="0">
                <a:ln>
                  <a:noFill/>
                </a:ln>
                <a:solidFill>
                  <a:prstClr val="black"/>
                </a:solidFill>
                <a:effectLst/>
                <a:uLnTx/>
                <a:uFillTx/>
                <a:latin typeface="Calibri"/>
                <a:ea typeface="+mn-ea"/>
                <a:cs typeface="Calibri"/>
              </a:rPr>
              <a:t> terhadap</a:t>
            </a:r>
            <a:r>
              <a:rPr kumimoji="0" sz="1200" b="0" i="0" u="none" strike="noStrike" kern="1200" cap="none" spc="-3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kerahasiaan,</a:t>
            </a:r>
            <a:r>
              <a:rPr kumimoji="0" sz="1200" b="0" i="0" u="none" strike="noStrike" kern="1200" cap="none" spc="-2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karir</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dan</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hukum</a:t>
            </a:r>
            <a:r>
              <a:rPr kumimoji="0" sz="1200" b="0" i="0" u="none" strike="noStrike" kern="1200" cap="none" spc="-1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yang</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diterima</a:t>
            </a:r>
            <a:r>
              <a:rPr kumimoji="0" sz="1200" b="0" i="0" u="none" strike="noStrike" kern="1200" cap="none" spc="-3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dari</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Perusahaan.</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30" name="object 30"/>
          <p:cNvSpPr txBox="1">
            <a:spLocks noGrp="1"/>
          </p:cNvSpPr>
          <p:nvPr>
            <p:ph type="title"/>
          </p:nvPr>
        </p:nvSpPr>
        <p:spPr>
          <a:prstGeom prst="rect">
            <a:avLst/>
          </a:prstGeom>
        </p:spPr>
        <p:txBody>
          <a:bodyPr vert="horz" wrap="square" lIns="0" tIns="13335" rIns="0" bIns="0" rtlCol="0">
            <a:spAutoFit/>
          </a:bodyPr>
          <a:lstStyle/>
          <a:p>
            <a:pPr marL="1307465">
              <a:lnSpc>
                <a:spcPct val="100000"/>
              </a:lnSpc>
              <a:spcBef>
                <a:spcPts val="105"/>
              </a:spcBef>
            </a:pPr>
            <a:r>
              <a:rPr dirty="0"/>
              <a:t>San</a:t>
            </a:r>
            <a:r>
              <a:rPr spc="-35" dirty="0"/>
              <a:t>k</a:t>
            </a:r>
            <a:r>
              <a:rPr dirty="0"/>
              <a:t>si</a:t>
            </a:r>
          </a:p>
        </p:txBody>
      </p:sp>
      <p:sp>
        <p:nvSpPr>
          <p:cNvPr id="31" name="object 31"/>
          <p:cNvSpPr txBox="1"/>
          <p:nvPr/>
        </p:nvSpPr>
        <p:spPr>
          <a:xfrm>
            <a:off x="7081266" y="2245614"/>
            <a:ext cx="4486910"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Calibri"/>
                <a:ea typeface="+mn-ea"/>
                <a:cs typeface="Calibri"/>
              </a:rPr>
              <a:t>Apabila</a:t>
            </a:r>
            <a:r>
              <a:rPr kumimoji="0" sz="1200" b="0" i="0" u="none" strike="noStrike" kern="1200" cap="none" spc="0" normalizeH="0" baseline="0" noProof="0" dirty="0">
                <a:ln>
                  <a:noFill/>
                </a:ln>
                <a:solidFill>
                  <a:prstClr val="black"/>
                </a:solidFill>
                <a:effectLst/>
                <a:uLnTx/>
                <a:uFillTx/>
                <a:latin typeface="Calibri"/>
                <a:ea typeface="+mn-ea"/>
                <a:cs typeface="Calibri"/>
              </a:rPr>
              <a:t> dalam</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pelaksanaan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Peraturan</a:t>
            </a:r>
            <a:r>
              <a:rPr kumimoji="0" sz="1200" b="0" i="0" u="none" strike="noStrike" kern="1200" cap="none" spc="-10" normalizeH="0" baseline="0" noProof="0" dirty="0">
                <a:ln>
                  <a:noFill/>
                </a:ln>
                <a:solidFill>
                  <a:prstClr val="black"/>
                </a:solidFill>
                <a:effectLst/>
                <a:uLnTx/>
                <a:uFillTx/>
                <a:latin typeface="Calibri"/>
                <a:ea typeface="+mn-ea"/>
                <a:cs typeface="Calibri"/>
              </a:rPr>
              <a:t> Direksi</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ini</a:t>
            </a:r>
            <a:r>
              <a:rPr kumimoji="0" sz="1200" b="0" i="0" u="none" strike="noStrike" kern="1200" cap="none" spc="27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terdapat </a:t>
            </a:r>
            <a:r>
              <a:rPr kumimoji="0" sz="1200" b="0" i="0" u="none" strike="noStrike" kern="1200" cap="none" spc="-10" normalizeH="0" baseline="0" noProof="0" dirty="0">
                <a:ln>
                  <a:noFill/>
                </a:ln>
                <a:solidFill>
                  <a:prstClr val="black"/>
                </a:solidFill>
                <a:effectLst/>
                <a:uLnTx/>
                <a:uFillTx/>
                <a:latin typeface="Calibri"/>
                <a:ea typeface="+mn-ea"/>
                <a:cs typeface="Calibri"/>
              </a:rPr>
              <a:t> penyimpangan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atau</a:t>
            </a:r>
            <a:r>
              <a:rPr kumimoji="0" sz="1200" b="0" i="0" u="none" strike="noStrike" kern="1200" cap="none" spc="-10" normalizeH="0" baseline="0" noProof="0" dirty="0">
                <a:ln>
                  <a:noFill/>
                </a:ln>
                <a:solidFill>
                  <a:prstClr val="black"/>
                </a:solidFill>
                <a:effectLst/>
                <a:uLnTx/>
                <a:uFillTx/>
                <a:latin typeface="Calibri"/>
                <a:ea typeface="+mn-ea"/>
                <a:cs typeface="Calibri"/>
              </a:rPr>
              <a:t> pelanggaran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terkait</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integritas,</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maka</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akan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dikenakan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sanksi</a:t>
            </a:r>
            <a:r>
              <a:rPr kumimoji="0" sz="1200" b="0" i="0" u="none" strike="noStrike" kern="1200" cap="none" spc="1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sesuai</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dengan</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ketentuan</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yang</a:t>
            </a:r>
            <a:r>
              <a:rPr kumimoji="0" sz="1200" b="0" i="0" u="none" strike="noStrike" kern="1200" cap="none" spc="-2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berlaku.</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2" name="object 32"/>
          <p:cNvGrpSpPr/>
          <p:nvPr/>
        </p:nvGrpSpPr>
        <p:grpSpPr>
          <a:xfrm>
            <a:off x="6135623" y="1299972"/>
            <a:ext cx="828040" cy="828040"/>
            <a:chOff x="6135623" y="1299972"/>
            <a:chExt cx="828040" cy="828040"/>
          </a:xfrm>
        </p:grpSpPr>
        <p:sp>
          <p:nvSpPr>
            <p:cNvPr id="33" name="object 33"/>
            <p:cNvSpPr/>
            <p:nvPr/>
          </p:nvSpPr>
          <p:spPr>
            <a:xfrm>
              <a:off x="6135623" y="1299972"/>
              <a:ext cx="490855" cy="828040"/>
            </a:xfrm>
            <a:custGeom>
              <a:avLst/>
              <a:gdLst/>
              <a:ahLst/>
              <a:cxnLst/>
              <a:rect l="l" t="t" r="r" b="b"/>
              <a:pathLst>
                <a:path w="490854" h="828039">
                  <a:moveTo>
                    <a:pt x="490727" y="0"/>
                  </a:moveTo>
                  <a:lnTo>
                    <a:pt x="330962" y="0"/>
                  </a:lnTo>
                  <a:lnTo>
                    <a:pt x="289453" y="3224"/>
                  </a:lnTo>
                  <a:lnTo>
                    <a:pt x="249481" y="12639"/>
                  </a:lnTo>
                  <a:lnTo>
                    <a:pt x="211356" y="27856"/>
                  </a:lnTo>
                  <a:lnTo>
                    <a:pt x="175389" y="48487"/>
                  </a:lnTo>
                  <a:lnTo>
                    <a:pt x="141890" y="74144"/>
                  </a:lnTo>
                  <a:lnTo>
                    <a:pt x="111169" y="104440"/>
                  </a:lnTo>
                  <a:lnTo>
                    <a:pt x="83538" y="138985"/>
                  </a:lnTo>
                  <a:lnTo>
                    <a:pt x="59306" y="177391"/>
                  </a:lnTo>
                  <a:lnTo>
                    <a:pt x="38783" y="219271"/>
                  </a:lnTo>
                  <a:lnTo>
                    <a:pt x="22281" y="264237"/>
                  </a:lnTo>
                  <a:lnTo>
                    <a:pt x="10109" y="311900"/>
                  </a:lnTo>
                  <a:lnTo>
                    <a:pt x="2579" y="361872"/>
                  </a:lnTo>
                  <a:lnTo>
                    <a:pt x="0" y="413765"/>
                  </a:lnTo>
                  <a:lnTo>
                    <a:pt x="2579" y="465659"/>
                  </a:lnTo>
                  <a:lnTo>
                    <a:pt x="10109" y="515631"/>
                  </a:lnTo>
                  <a:lnTo>
                    <a:pt x="22281" y="563294"/>
                  </a:lnTo>
                  <a:lnTo>
                    <a:pt x="38783" y="608260"/>
                  </a:lnTo>
                  <a:lnTo>
                    <a:pt x="59306" y="650140"/>
                  </a:lnTo>
                  <a:lnTo>
                    <a:pt x="83538" y="688546"/>
                  </a:lnTo>
                  <a:lnTo>
                    <a:pt x="111169" y="723091"/>
                  </a:lnTo>
                  <a:lnTo>
                    <a:pt x="141890" y="753387"/>
                  </a:lnTo>
                  <a:lnTo>
                    <a:pt x="175389" y="779044"/>
                  </a:lnTo>
                  <a:lnTo>
                    <a:pt x="211356" y="799675"/>
                  </a:lnTo>
                  <a:lnTo>
                    <a:pt x="249481" y="814892"/>
                  </a:lnTo>
                  <a:lnTo>
                    <a:pt x="289453" y="824307"/>
                  </a:lnTo>
                  <a:lnTo>
                    <a:pt x="330962" y="827531"/>
                  </a:lnTo>
                  <a:lnTo>
                    <a:pt x="490727" y="827531"/>
                  </a:lnTo>
                  <a:lnTo>
                    <a:pt x="490727" y="0"/>
                  </a:lnTo>
                  <a:close/>
                </a:path>
              </a:pathLst>
            </a:custGeom>
            <a:solidFill>
              <a:srgbClr val="38562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34"/>
            <p:cNvSpPr/>
            <p:nvPr/>
          </p:nvSpPr>
          <p:spPr>
            <a:xfrm>
              <a:off x="6490715" y="1299972"/>
              <a:ext cx="472440" cy="828040"/>
            </a:xfrm>
            <a:custGeom>
              <a:avLst/>
              <a:gdLst/>
              <a:ahLst/>
              <a:cxnLst/>
              <a:rect l="l" t="t" r="r" b="b"/>
              <a:pathLst>
                <a:path w="472440" h="828039">
                  <a:moveTo>
                    <a:pt x="185038" y="0"/>
                  </a:moveTo>
                  <a:lnTo>
                    <a:pt x="0" y="0"/>
                  </a:lnTo>
                  <a:lnTo>
                    <a:pt x="200152" y="317626"/>
                  </a:lnTo>
                  <a:lnTo>
                    <a:pt x="220154" y="363636"/>
                  </a:lnTo>
                  <a:lnTo>
                    <a:pt x="226821" y="413765"/>
                  </a:lnTo>
                  <a:lnTo>
                    <a:pt x="220154" y="463895"/>
                  </a:lnTo>
                  <a:lnTo>
                    <a:pt x="200152" y="509904"/>
                  </a:lnTo>
                  <a:lnTo>
                    <a:pt x="0" y="827531"/>
                  </a:lnTo>
                  <a:lnTo>
                    <a:pt x="185038" y="827531"/>
                  </a:lnTo>
                  <a:lnTo>
                    <a:pt x="239664" y="811704"/>
                  </a:lnTo>
                  <a:lnTo>
                    <a:pt x="282956" y="767588"/>
                  </a:lnTo>
                  <a:lnTo>
                    <a:pt x="445769" y="509904"/>
                  </a:lnTo>
                  <a:lnTo>
                    <a:pt x="465772" y="463895"/>
                  </a:lnTo>
                  <a:lnTo>
                    <a:pt x="472439" y="413765"/>
                  </a:lnTo>
                  <a:lnTo>
                    <a:pt x="465772" y="363636"/>
                  </a:lnTo>
                  <a:lnTo>
                    <a:pt x="445769" y="317626"/>
                  </a:lnTo>
                  <a:lnTo>
                    <a:pt x="282956" y="59943"/>
                  </a:lnTo>
                  <a:lnTo>
                    <a:pt x="239664" y="15827"/>
                  </a:lnTo>
                  <a:lnTo>
                    <a:pt x="213215" y="4062"/>
                  </a:lnTo>
                  <a:lnTo>
                    <a:pt x="185038" y="0"/>
                  </a:lnTo>
                  <a:close/>
                </a:path>
              </a:pathLst>
            </a:custGeom>
            <a:solidFill>
              <a:srgbClr val="6FAC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object 35"/>
          <p:cNvSpPr txBox="1"/>
          <p:nvPr/>
        </p:nvSpPr>
        <p:spPr>
          <a:xfrm>
            <a:off x="6295771" y="1494282"/>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01</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6" name="object 36"/>
          <p:cNvGrpSpPr/>
          <p:nvPr/>
        </p:nvGrpSpPr>
        <p:grpSpPr>
          <a:xfrm>
            <a:off x="6135623" y="2246376"/>
            <a:ext cx="828040" cy="780415"/>
            <a:chOff x="6135623" y="2246376"/>
            <a:chExt cx="828040" cy="780415"/>
          </a:xfrm>
        </p:grpSpPr>
        <p:sp>
          <p:nvSpPr>
            <p:cNvPr id="37" name="object 37"/>
            <p:cNvSpPr/>
            <p:nvPr/>
          </p:nvSpPr>
          <p:spPr>
            <a:xfrm>
              <a:off x="6135623" y="2246376"/>
              <a:ext cx="490855" cy="780415"/>
            </a:xfrm>
            <a:custGeom>
              <a:avLst/>
              <a:gdLst/>
              <a:ahLst/>
              <a:cxnLst/>
              <a:rect l="l" t="t" r="r" b="b"/>
              <a:pathLst>
                <a:path w="490854" h="780414">
                  <a:moveTo>
                    <a:pt x="490727" y="0"/>
                  </a:moveTo>
                  <a:lnTo>
                    <a:pt x="330962" y="0"/>
                  </a:lnTo>
                  <a:lnTo>
                    <a:pt x="286059" y="3560"/>
                  </a:lnTo>
                  <a:lnTo>
                    <a:pt x="242990" y="13932"/>
                  </a:lnTo>
                  <a:lnTo>
                    <a:pt x="202150" y="30652"/>
                  </a:lnTo>
                  <a:lnTo>
                    <a:pt x="163933" y="53255"/>
                  </a:lnTo>
                  <a:lnTo>
                    <a:pt x="128734" y="81276"/>
                  </a:lnTo>
                  <a:lnTo>
                    <a:pt x="96948" y="114252"/>
                  </a:lnTo>
                  <a:lnTo>
                    <a:pt x="68969" y="151718"/>
                  </a:lnTo>
                  <a:lnTo>
                    <a:pt x="45193" y="193209"/>
                  </a:lnTo>
                  <a:lnTo>
                    <a:pt x="26013" y="238261"/>
                  </a:lnTo>
                  <a:lnTo>
                    <a:pt x="11824" y="286411"/>
                  </a:lnTo>
                  <a:lnTo>
                    <a:pt x="3021" y="337193"/>
                  </a:lnTo>
                  <a:lnTo>
                    <a:pt x="0" y="390144"/>
                  </a:lnTo>
                  <a:lnTo>
                    <a:pt x="3021" y="443094"/>
                  </a:lnTo>
                  <a:lnTo>
                    <a:pt x="11824" y="493876"/>
                  </a:lnTo>
                  <a:lnTo>
                    <a:pt x="26013" y="542026"/>
                  </a:lnTo>
                  <a:lnTo>
                    <a:pt x="45193" y="587078"/>
                  </a:lnTo>
                  <a:lnTo>
                    <a:pt x="68969" y="628569"/>
                  </a:lnTo>
                  <a:lnTo>
                    <a:pt x="96948" y="666035"/>
                  </a:lnTo>
                  <a:lnTo>
                    <a:pt x="128734" y="699011"/>
                  </a:lnTo>
                  <a:lnTo>
                    <a:pt x="163933" y="727032"/>
                  </a:lnTo>
                  <a:lnTo>
                    <a:pt x="202150" y="749635"/>
                  </a:lnTo>
                  <a:lnTo>
                    <a:pt x="242990" y="766355"/>
                  </a:lnTo>
                  <a:lnTo>
                    <a:pt x="286059" y="776727"/>
                  </a:lnTo>
                  <a:lnTo>
                    <a:pt x="330962" y="780288"/>
                  </a:lnTo>
                  <a:lnTo>
                    <a:pt x="490727" y="780288"/>
                  </a:lnTo>
                  <a:lnTo>
                    <a:pt x="490727" y="0"/>
                  </a:lnTo>
                  <a:close/>
                </a:path>
              </a:pathLst>
            </a:custGeom>
            <a:solidFill>
              <a:srgbClr val="C55A1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8"/>
            <p:cNvSpPr/>
            <p:nvPr/>
          </p:nvSpPr>
          <p:spPr>
            <a:xfrm>
              <a:off x="6490715" y="2246376"/>
              <a:ext cx="472440" cy="780415"/>
            </a:xfrm>
            <a:custGeom>
              <a:avLst/>
              <a:gdLst/>
              <a:ahLst/>
              <a:cxnLst/>
              <a:rect l="l" t="t" r="r" b="b"/>
              <a:pathLst>
                <a:path w="472440" h="780414">
                  <a:moveTo>
                    <a:pt x="185038" y="0"/>
                  </a:moveTo>
                  <a:lnTo>
                    <a:pt x="0" y="0"/>
                  </a:lnTo>
                  <a:lnTo>
                    <a:pt x="200152" y="299593"/>
                  </a:lnTo>
                  <a:lnTo>
                    <a:pt x="220154" y="342892"/>
                  </a:lnTo>
                  <a:lnTo>
                    <a:pt x="226821" y="390144"/>
                  </a:lnTo>
                  <a:lnTo>
                    <a:pt x="220154" y="437395"/>
                  </a:lnTo>
                  <a:lnTo>
                    <a:pt x="200152" y="480695"/>
                  </a:lnTo>
                  <a:lnTo>
                    <a:pt x="0" y="780288"/>
                  </a:lnTo>
                  <a:lnTo>
                    <a:pt x="185038" y="780288"/>
                  </a:lnTo>
                  <a:lnTo>
                    <a:pt x="239664" y="765365"/>
                  </a:lnTo>
                  <a:lnTo>
                    <a:pt x="282956" y="723773"/>
                  </a:lnTo>
                  <a:lnTo>
                    <a:pt x="445769" y="480695"/>
                  </a:lnTo>
                  <a:lnTo>
                    <a:pt x="465772" y="437395"/>
                  </a:lnTo>
                  <a:lnTo>
                    <a:pt x="472439" y="390144"/>
                  </a:lnTo>
                  <a:lnTo>
                    <a:pt x="465772" y="342892"/>
                  </a:lnTo>
                  <a:lnTo>
                    <a:pt x="445769" y="299593"/>
                  </a:lnTo>
                  <a:lnTo>
                    <a:pt x="282956" y="56514"/>
                  </a:lnTo>
                  <a:lnTo>
                    <a:pt x="239664" y="14922"/>
                  </a:lnTo>
                  <a:lnTo>
                    <a:pt x="213215" y="3829"/>
                  </a:lnTo>
                  <a:lnTo>
                    <a:pt x="185038" y="0"/>
                  </a:lnTo>
                  <a:close/>
                </a:path>
              </a:pathLst>
            </a:custGeom>
            <a:solidFill>
              <a:srgbClr val="EC7C3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9" name="object 39"/>
          <p:cNvSpPr txBox="1"/>
          <p:nvPr/>
        </p:nvSpPr>
        <p:spPr>
          <a:xfrm>
            <a:off x="6305169" y="2435733"/>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02</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0" name="object 40"/>
          <p:cNvSpPr txBox="1"/>
          <p:nvPr/>
        </p:nvSpPr>
        <p:spPr>
          <a:xfrm>
            <a:off x="7081773" y="4534027"/>
            <a:ext cx="4486910" cy="1306195"/>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15" normalizeH="0" baseline="0" noProof="0" dirty="0">
                <a:ln>
                  <a:noFill/>
                </a:ln>
                <a:solidFill>
                  <a:prstClr val="black"/>
                </a:solidFill>
                <a:effectLst/>
                <a:uLnTx/>
                <a:uFillTx/>
                <a:latin typeface="Calibri"/>
                <a:ea typeface="+mn-ea"/>
                <a:cs typeface="Calibri"/>
              </a:rPr>
              <a:t>Pegawai </a:t>
            </a:r>
            <a:r>
              <a:rPr kumimoji="0" sz="1200" b="0" i="0" u="none" strike="noStrike" kern="1200" cap="none" spc="-5" normalizeH="0" baseline="0" noProof="0" dirty="0">
                <a:ln>
                  <a:noFill/>
                </a:ln>
                <a:solidFill>
                  <a:prstClr val="black"/>
                </a:solidFill>
                <a:effectLst/>
                <a:uLnTx/>
                <a:uFillTx/>
                <a:latin typeface="Calibri"/>
                <a:ea typeface="+mn-ea"/>
                <a:cs typeface="Calibri"/>
              </a:rPr>
              <a:t>yang </a:t>
            </a:r>
            <a:r>
              <a:rPr kumimoji="0" sz="1200" b="0" i="0" u="none" strike="noStrike" kern="1200" cap="none" spc="-10" normalizeH="0" baseline="0" noProof="0" dirty="0">
                <a:ln>
                  <a:noFill/>
                </a:ln>
                <a:solidFill>
                  <a:prstClr val="black"/>
                </a:solidFill>
                <a:effectLst/>
                <a:uLnTx/>
                <a:uFillTx/>
                <a:latin typeface="Calibri"/>
                <a:ea typeface="+mn-ea"/>
                <a:cs typeface="Calibri"/>
              </a:rPr>
              <a:t>berdasarkan </a:t>
            </a:r>
            <a:r>
              <a:rPr kumimoji="0" sz="1200" b="0" i="0" u="none" strike="noStrike" kern="1200" cap="none" spc="0" normalizeH="0" baseline="0" noProof="0" dirty="0">
                <a:ln>
                  <a:noFill/>
                </a:ln>
                <a:solidFill>
                  <a:prstClr val="black"/>
                </a:solidFill>
                <a:effectLst/>
                <a:uLnTx/>
                <a:uFillTx/>
                <a:latin typeface="Calibri"/>
                <a:ea typeface="+mn-ea"/>
                <a:cs typeface="Calibri"/>
              </a:rPr>
              <a:t>hasil </a:t>
            </a:r>
            <a:r>
              <a:rPr kumimoji="0" sz="1200" b="0" i="0" u="none" strike="noStrike" kern="1200" cap="none" spc="-5" normalizeH="0" baseline="0" noProof="0" dirty="0">
                <a:ln>
                  <a:noFill/>
                </a:ln>
                <a:solidFill>
                  <a:prstClr val="black"/>
                </a:solidFill>
                <a:effectLst/>
                <a:uLnTx/>
                <a:uFillTx/>
                <a:latin typeface="Calibri"/>
                <a:ea typeface="+mn-ea"/>
                <a:cs typeface="Calibri"/>
              </a:rPr>
              <a:t>pemeriksaan </a:t>
            </a:r>
            <a:r>
              <a:rPr kumimoji="0" sz="1200" b="0" i="0" u="none" strike="noStrike" kern="1200" cap="none" spc="-10" normalizeH="0" baseline="0" noProof="0" dirty="0">
                <a:ln>
                  <a:noFill/>
                </a:ln>
                <a:solidFill>
                  <a:prstClr val="black"/>
                </a:solidFill>
                <a:effectLst/>
                <a:uLnTx/>
                <a:uFillTx/>
                <a:latin typeface="Calibri"/>
                <a:ea typeface="+mn-ea"/>
                <a:cs typeface="Calibri"/>
              </a:rPr>
              <a:t>terbukti dengan </a:t>
            </a:r>
            <a:r>
              <a:rPr kumimoji="0" sz="1200" b="0" i="0" u="none" strike="noStrike" kern="1200" cap="none" spc="-5" normalizeH="0" baseline="0" noProof="0" dirty="0">
                <a:ln>
                  <a:noFill/>
                </a:ln>
                <a:solidFill>
                  <a:prstClr val="black"/>
                </a:solidFill>
                <a:effectLst/>
                <a:uLnTx/>
                <a:uFillTx/>
                <a:latin typeface="Calibri"/>
                <a:ea typeface="+mn-ea"/>
                <a:cs typeface="Calibri"/>
              </a:rPr>
              <a:t>sengaja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membuat</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Pengaduan</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palsu</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dalam</a:t>
            </a:r>
            <a:r>
              <a:rPr kumimoji="0" sz="1200" b="0" i="0" u="none" strike="noStrike" kern="1200" cap="none" spc="0" normalizeH="0" baseline="0" noProof="0" dirty="0">
                <a:ln>
                  <a:noFill/>
                </a:ln>
                <a:solidFill>
                  <a:prstClr val="black"/>
                </a:solidFill>
                <a:effectLst/>
                <a:uLnTx/>
                <a:uFillTx/>
                <a:latin typeface="Calibri"/>
                <a:ea typeface="+mn-ea"/>
                <a:cs typeface="Calibri"/>
              </a:rPr>
              <a:t> hal</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Pengaduan</a:t>
            </a:r>
            <a:r>
              <a:rPr kumimoji="0" sz="1200" b="0" i="0" u="none" strike="noStrike" kern="1200" cap="none" spc="-10" normalizeH="0" baseline="0" noProof="0" dirty="0">
                <a:ln>
                  <a:noFill/>
                </a:ln>
                <a:solidFill>
                  <a:prstClr val="black"/>
                </a:solidFill>
                <a:effectLst/>
                <a:uLnTx/>
                <a:uFillTx/>
                <a:latin typeface="Calibri"/>
                <a:ea typeface="+mn-ea"/>
                <a:cs typeface="Calibri"/>
              </a:rPr>
              <a:t> yang</a:t>
            </a:r>
            <a:r>
              <a:rPr kumimoji="0" sz="1200" b="0" i="0" u="none" strike="noStrike" kern="1200" cap="none" spc="25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disampaikan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tidak memiliki </a:t>
            </a:r>
            <a:r>
              <a:rPr kumimoji="0" sz="1200" b="0" i="0" u="none" strike="noStrike" kern="1200" cap="none" spc="0" normalizeH="0" baseline="0" noProof="0" dirty="0">
                <a:ln>
                  <a:noFill/>
                </a:ln>
                <a:solidFill>
                  <a:prstClr val="black"/>
                </a:solidFill>
                <a:effectLst/>
                <a:uLnTx/>
                <a:uFillTx/>
                <a:latin typeface="Calibri"/>
                <a:ea typeface="+mn-ea"/>
                <a:cs typeface="Calibri"/>
              </a:rPr>
              <a:t>dasar </a:t>
            </a:r>
            <a:r>
              <a:rPr kumimoji="0" sz="1200" b="0" i="0" u="none" strike="noStrike" kern="1200" cap="none" spc="-5" normalizeH="0" baseline="0" noProof="0" dirty="0">
                <a:ln>
                  <a:noFill/>
                </a:ln>
                <a:solidFill>
                  <a:prstClr val="black"/>
                </a:solidFill>
                <a:effectLst/>
                <a:uLnTx/>
                <a:uFillTx/>
                <a:latin typeface="Calibri"/>
                <a:ea typeface="+mn-ea"/>
                <a:cs typeface="Calibri"/>
              </a:rPr>
              <a:t>dan </a:t>
            </a:r>
            <a:r>
              <a:rPr kumimoji="0" sz="1200" b="0" i="0" u="none" strike="noStrike" kern="1200" cap="none" spc="-10" normalizeH="0" baseline="0" noProof="0" dirty="0">
                <a:ln>
                  <a:noFill/>
                </a:ln>
                <a:solidFill>
                  <a:prstClr val="black"/>
                </a:solidFill>
                <a:effectLst/>
                <a:uLnTx/>
                <a:uFillTx/>
                <a:latin typeface="Calibri"/>
                <a:ea typeface="+mn-ea"/>
                <a:cs typeface="Calibri"/>
              </a:rPr>
              <a:t>mengandung </a:t>
            </a:r>
            <a:r>
              <a:rPr kumimoji="0" sz="1200" b="0" i="0" u="none" strike="noStrike" kern="1200" cap="none" spc="-5" normalizeH="0" baseline="0" noProof="0" dirty="0">
                <a:ln>
                  <a:noFill/>
                </a:ln>
                <a:solidFill>
                  <a:prstClr val="black"/>
                </a:solidFill>
                <a:effectLst/>
                <a:uLnTx/>
                <a:uFillTx/>
                <a:latin typeface="Calibri"/>
                <a:ea typeface="+mn-ea"/>
                <a:cs typeface="Calibri"/>
              </a:rPr>
              <a:t>unsur </a:t>
            </a:r>
            <a:r>
              <a:rPr kumimoji="0" sz="1200" b="0" i="0" u="none" strike="noStrike" kern="1200" cap="none" spc="-10" normalizeH="0" baseline="0" noProof="0" dirty="0">
                <a:ln>
                  <a:noFill/>
                </a:ln>
                <a:solidFill>
                  <a:prstClr val="black"/>
                </a:solidFill>
                <a:effectLst/>
                <a:uLnTx/>
                <a:uFillTx/>
                <a:latin typeface="Calibri"/>
                <a:ea typeface="+mn-ea"/>
                <a:cs typeface="Calibri"/>
              </a:rPr>
              <a:t>bukti </a:t>
            </a:r>
            <a:r>
              <a:rPr kumimoji="0" sz="1200" b="0" i="0" u="none" strike="noStrike" kern="1200" cap="none" spc="-5" normalizeH="0" baseline="0" noProof="0" dirty="0">
                <a:ln>
                  <a:noFill/>
                </a:ln>
                <a:solidFill>
                  <a:prstClr val="black"/>
                </a:solidFill>
                <a:effectLst/>
                <a:uLnTx/>
                <a:uFillTx/>
                <a:latin typeface="Calibri"/>
                <a:ea typeface="+mn-ea"/>
                <a:cs typeface="Calibri"/>
              </a:rPr>
              <a:t>palsu sehingga </a:t>
            </a:r>
            <a:r>
              <a:rPr kumimoji="0" sz="1200" b="0" i="0" u="none" strike="noStrike" kern="1200" cap="none" spc="-10" normalizeH="0" baseline="0" noProof="0" dirty="0">
                <a:ln>
                  <a:noFill/>
                </a:ln>
                <a:solidFill>
                  <a:prstClr val="black"/>
                </a:solidFill>
                <a:effectLst/>
                <a:uLnTx/>
                <a:uFillTx/>
                <a:latin typeface="Calibri"/>
                <a:ea typeface="+mn-ea"/>
                <a:cs typeface="Calibri"/>
              </a:rPr>
              <a:t>dapat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menurunkan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kehormatan,</a:t>
            </a:r>
            <a:r>
              <a:rPr kumimoji="0" sz="1200" b="0" i="0" u="none" strike="noStrike" kern="1200" cap="none" spc="-5" normalizeH="0" baseline="0" noProof="0" dirty="0">
                <a:ln>
                  <a:noFill/>
                </a:ln>
                <a:solidFill>
                  <a:prstClr val="black"/>
                </a:solidFill>
                <a:effectLst/>
                <a:uLnTx/>
                <a:uFillTx/>
                <a:latin typeface="Calibri"/>
                <a:ea typeface="+mn-ea"/>
                <a:cs typeface="Calibri"/>
              </a:rPr>
              <a:t> nama</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baik,</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martabat</a:t>
            </a:r>
            <a:r>
              <a:rPr kumimoji="0" sz="1200" b="0" i="0" u="none" strike="noStrike" kern="1200" cap="none" spc="-5" normalizeH="0" baseline="0" noProof="0" dirty="0">
                <a:ln>
                  <a:noFill/>
                </a:ln>
                <a:solidFill>
                  <a:prstClr val="black"/>
                </a:solidFill>
                <a:effectLst/>
                <a:uLnTx/>
                <a:uFillTx/>
                <a:latin typeface="Calibri"/>
                <a:ea typeface="+mn-ea"/>
                <a:cs typeface="Calibri"/>
              </a:rPr>
              <a:t> dan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citra</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20" normalizeH="0" baseline="0" noProof="0" dirty="0">
                <a:ln>
                  <a:noFill/>
                </a:ln>
                <a:solidFill>
                  <a:prstClr val="black"/>
                </a:solidFill>
                <a:effectLst/>
                <a:uLnTx/>
                <a:uFillTx/>
                <a:latin typeface="Calibri"/>
                <a:ea typeface="+mn-ea"/>
                <a:cs typeface="Calibri"/>
              </a:rPr>
              <a:t>Terlapor </a:t>
            </a:r>
            <a:r>
              <a:rPr kumimoji="0" sz="1200" b="0" i="0" u="none" strike="noStrike" kern="1200" cap="none" spc="-1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maupun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Perusahaan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dikenakan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sanksi</a:t>
            </a:r>
            <a:r>
              <a:rPr kumimoji="0" sz="1200" b="0" i="0" u="none" strike="noStrike" kern="1200" cap="none" spc="-5" normalizeH="0" baseline="0" noProof="0" dirty="0">
                <a:ln>
                  <a:noFill/>
                </a:ln>
                <a:solidFill>
                  <a:prstClr val="black"/>
                </a:solidFill>
                <a:effectLst/>
                <a:uLnTx/>
                <a:uFillTx/>
                <a:latin typeface="Calibri"/>
                <a:ea typeface="+mn-ea"/>
                <a:cs typeface="Calibri"/>
              </a:rPr>
              <a:t> disiplin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sedang</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sesuai</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dengan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peraturan </a:t>
            </a:r>
            <a:r>
              <a:rPr kumimoji="0" sz="1200" b="0" i="0" u="none" strike="noStrike" kern="1200" cap="none" spc="-10" normalizeH="0" baseline="0" noProof="0" dirty="0">
                <a:ln>
                  <a:noFill/>
                </a:ln>
                <a:solidFill>
                  <a:prstClr val="black"/>
                </a:solidFill>
                <a:effectLst/>
                <a:uLnTx/>
                <a:uFillTx/>
                <a:latin typeface="Calibri"/>
                <a:ea typeface="+mn-ea"/>
                <a:cs typeface="Calibri"/>
              </a:rPr>
              <a:t>yang </a:t>
            </a:r>
            <a:r>
              <a:rPr kumimoji="0" sz="1200" b="0" i="0" u="none" strike="noStrike" kern="1200" cap="none" spc="-5" normalizeH="0" baseline="0" noProof="0" dirty="0">
                <a:ln>
                  <a:noFill/>
                </a:ln>
                <a:solidFill>
                  <a:prstClr val="black"/>
                </a:solidFill>
                <a:effectLst/>
                <a:uLnTx/>
                <a:uFillTx/>
                <a:latin typeface="Calibri"/>
                <a:ea typeface="+mn-ea"/>
                <a:cs typeface="Calibri"/>
              </a:rPr>
              <a:t>berlaku </a:t>
            </a:r>
            <a:r>
              <a:rPr kumimoji="0" sz="1200" b="0" i="0" u="none" strike="noStrike" kern="1200" cap="none" spc="0" normalizeH="0" baseline="0" noProof="0" dirty="0">
                <a:ln>
                  <a:noFill/>
                </a:ln>
                <a:solidFill>
                  <a:prstClr val="black"/>
                </a:solidFill>
                <a:effectLst/>
                <a:uLnTx/>
                <a:uFillTx/>
                <a:latin typeface="Calibri"/>
                <a:ea typeface="+mn-ea"/>
                <a:cs typeface="Calibri"/>
              </a:rPr>
              <a:t>di </a:t>
            </a:r>
            <a:r>
              <a:rPr kumimoji="0" sz="1200" b="0" i="0" u="none" strike="noStrike" kern="1200" cap="none" spc="-10" normalizeH="0" baseline="0" noProof="0" dirty="0">
                <a:ln>
                  <a:noFill/>
                </a:ln>
                <a:solidFill>
                  <a:prstClr val="black"/>
                </a:solidFill>
                <a:effectLst/>
                <a:uLnTx/>
                <a:uFillTx/>
                <a:latin typeface="Calibri"/>
                <a:ea typeface="+mn-ea"/>
                <a:cs typeface="Calibri"/>
              </a:rPr>
              <a:t>Perusahaan </a:t>
            </a:r>
            <a:r>
              <a:rPr kumimoji="0" sz="1200" b="0" i="0" u="none" strike="noStrike" kern="1200" cap="none" spc="-5" normalizeH="0" baseline="0" noProof="0" dirty="0">
                <a:ln>
                  <a:noFill/>
                </a:ln>
                <a:solidFill>
                  <a:prstClr val="black"/>
                </a:solidFill>
                <a:effectLst/>
                <a:uLnTx/>
                <a:uFillTx/>
                <a:latin typeface="Calibri"/>
                <a:ea typeface="+mn-ea"/>
                <a:cs typeface="Calibri"/>
              </a:rPr>
              <a:t>dan tidak memperoleh </a:t>
            </a:r>
            <a:r>
              <a:rPr kumimoji="0" sz="1200" b="0" i="0" u="none" strike="noStrike" kern="1200" cap="none" spc="-10" normalizeH="0" baseline="0" noProof="0" dirty="0">
                <a:ln>
                  <a:noFill/>
                </a:ln>
                <a:solidFill>
                  <a:prstClr val="black"/>
                </a:solidFill>
                <a:effectLst/>
                <a:uLnTx/>
                <a:uFillTx/>
                <a:latin typeface="Calibri"/>
                <a:ea typeface="+mn-ea"/>
                <a:cs typeface="Calibri"/>
              </a:rPr>
              <a:t>jaminan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kerahasiaan</a:t>
            </a:r>
            <a:r>
              <a:rPr kumimoji="0" sz="1200" b="0" i="0" u="none" strike="noStrike" kern="1200" cap="none" spc="-2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maupun</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perlindungan</a:t>
            </a:r>
            <a:r>
              <a:rPr kumimoji="0" sz="1200" b="0" i="0" u="none" strike="noStrike" kern="1200" cap="none" spc="-35" normalizeH="0" baseline="0" noProof="0" dirty="0">
                <a:ln>
                  <a:noFill/>
                </a:ln>
                <a:solidFill>
                  <a:prstClr val="black"/>
                </a:solidFill>
                <a:effectLst/>
                <a:uLnTx/>
                <a:uFillTx/>
                <a:latin typeface="Calibri"/>
                <a:ea typeface="+mn-ea"/>
                <a:cs typeface="Calibri"/>
              </a:rPr>
              <a:t> </a:t>
            </a:r>
            <a:r>
              <a:rPr kumimoji="0" sz="1200" b="0" i="0" u="none" strike="noStrike" kern="1200" cap="none" spc="-20" normalizeH="0" baseline="0" noProof="0" dirty="0">
                <a:ln>
                  <a:noFill/>
                </a:ln>
                <a:solidFill>
                  <a:prstClr val="black"/>
                </a:solidFill>
                <a:effectLst/>
                <a:uLnTx/>
                <a:uFillTx/>
                <a:latin typeface="Calibri"/>
                <a:ea typeface="+mn-ea"/>
                <a:cs typeface="Calibri"/>
              </a:rPr>
              <a:t>Pelapor.</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41" name="object 41"/>
          <p:cNvSpPr txBox="1"/>
          <p:nvPr/>
        </p:nvSpPr>
        <p:spPr>
          <a:xfrm>
            <a:off x="7078726" y="1240663"/>
            <a:ext cx="4491355" cy="57404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Calibri"/>
                <a:ea typeface="+mn-ea"/>
                <a:cs typeface="Calibri"/>
              </a:rPr>
              <a:t>Setiap</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pihak</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yang</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melaksanakan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Peraturan</a:t>
            </a:r>
            <a:r>
              <a:rPr kumimoji="0" sz="1200" b="0" i="0" u="none" strike="noStrike" kern="1200" cap="none" spc="-10" normalizeH="0" baseline="0" noProof="0" dirty="0">
                <a:ln>
                  <a:noFill/>
                </a:ln>
                <a:solidFill>
                  <a:prstClr val="black"/>
                </a:solidFill>
                <a:effectLst/>
                <a:uLnTx/>
                <a:uFillTx/>
                <a:latin typeface="Calibri"/>
                <a:ea typeface="+mn-ea"/>
                <a:cs typeface="Calibri"/>
              </a:rPr>
              <a:t> Direksi</a:t>
            </a:r>
            <a:r>
              <a:rPr kumimoji="0" sz="1200" b="0" i="0" u="none" strike="noStrike" kern="1200" cap="none" spc="25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ini</a:t>
            </a:r>
            <a:r>
              <a:rPr kumimoji="0" sz="1200" b="0" i="0" u="none" strike="noStrike" kern="1200" cap="none" spc="27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bertanggung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jawab</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penuh</a:t>
            </a:r>
            <a:r>
              <a:rPr kumimoji="0" sz="1200" b="0" i="0" u="none" strike="noStrike" kern="1200" cap="none" spc="-5" normalizeH="0" baseline="0" noProof="0" dirty="0">
                <a:ln>
                  <a:noFill/>
                </a:ln>
                <a:solidFill>
                  <a:prstClr val="black"/>
                </a:solidFill>
                <a:effectLst/>
                <a:uLnTx/>
                <a:uFillTx/>
                <a:latin typeface="Calibri"/>
                <a:ea typeface="+mn-ea"/>
                <a:cs typeface="Calibri"/>
              </a:rPr>
              <a:t> sesuai </a:t>
            </a:r>
            <a:r>
              <a:rPr kumimoji="0" sz="1200" b="0" i="0" u="none" strike="noStrike" kern="1200" cap="none" spc="-15" normalizeH="0" baseline="0" noProof="0" dirty="0">
                <a:ln>
                  <a:noFill/>
                </a:ln>
                <a:solidFill>
                  <a:prstClr val="black"/>
                </a:solidFill>
                <a:effectLst/>
                <a:uLnTx/>
                <a:uFillTx/>
                <a:latin typeface="Calibri"/>
                <a:ea typeface="+mn-ea"/>
                <a:cs typeface="Calibri"/>
              </a:rPr>
              <a:t>tugasnya </a:t>
            </a:r>
            <a:r>
              <a:rPr kumimoji="0" sz="1200" b="0" i="0" u="none" strike="noStrike" kern="1200" cap="none" spc="-10" normalizeH="0" baseline="0" noProof="0" dirty="0">
                <a:ln>
                  <a:noFill/>
                </a:ln>
                <a:solidFill>
                  <a:prstClr val="black"/>
                </a:solidFill>
                <a:effectLst/>
                <a:uLnTx/>
                <a:uFillTx/>
                <a:latin typeface="Calibri"/>
                <a:ea typeface="+mn-ea"/>
                <a:cs typeface="Calibri"/>
              </a:rPr>
              <a:t>untuk </a:t>
            </a:r>
            <a:r>
              <a:rPr kumimoji="0" sz="1200" b="0" i="0" u="none" strike="noStrike" kern="1200" cap="none" spc="-5" normalizeH="0" baseline="0" noProof="0" dirty="0">
                <a:ln>
                  <a:noFill/>
                </a:ln>
                <a:solidFill>
                  <a:prstClr val="black"/>
                </a:solidFill>
                <a:effectLst/>
                <a:uLnTx/>
                <a:uFillTx/>
                <a:latin typeface="Calibri"/>
                <a:ea typeface="+mn-ea"/>
                <a:cs typeface="Calibri"/>
              </a:rPr>
              <a:t>memastikan </a:t>
            </a:r>
            <a:r>
              <a:rPr kumimoji="0" sz="1200" b="0" i="0" u="none" strike="noStrike" kern="1200" cap="none" spc="-15" normalizeH="0" baseline="0" noProof="0" dirty="0">
                <a:ln>
                  <a:noFill/>
                </a:ln>
                <a:solidFill>
                  <a:prstClr val="black"/>
                </a:solidFill>
                <a:effectLst/>
                <a:uLnTx/>
                <a:uFillTx/>
                <a:latin typeface="Calibri"/>
                <a:ea typeface="+mn-ea"/>
                <a:cs typeface="Calibri"/>
              </a:rPr>
              <a:t>kepatuhan</a:t>
            </a:r>
            <a:r>
              <a:rPr kumimoji="0" sz="1200" b="0" i="0" u="none" strike="noStrike" kern="1200" cap="none" spc="-10" normalizeH="0" baseline="0" noProof="0" dirty="0">
                <a:ln>
                  <a:noFill/>
                </a:ln>
                <a:solidFill>
                  <a:prstClr val="black"/>
                </a:solidFill>
                <a:effectLst/>
                <a:uLnTx/>
                <a:uFillTx/>
                <a:latin typeface="Calibri"/>
                <a:ea typeface="+mn-ea"/>
                <a:cs typeface="Calibri"/>
              </a:rPr>
              <a:t> terhadap </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peraturan</a:t>
            </a:r>
            <a:r>
              <a:rPr kumimoji="0" sz="1200" b="0" i="0" u="none" strike="noStrike" kern="1200" cap="none" spc="-4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dan</a:t>
            </a:r>
            <a:r>
              <a:rPr kumimoji="0" sz="1200" b="0" i="0" u="none" strike="noStrike" kern="1200" cap="none" spc="-1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ketentuan</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yang</a:t>
            </a:r>
            <a:r>
              <a:rPr kumimoji="0" sz="1200" b="0" i="0" u="none" strike="noStrike" kern="1200" cap="none" spc="-2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berlaku.</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42" name="object 42"/>
          <p:cNvGrpSpPr/>
          <p:nvPr/>
        </p:nvGrpSpPr>
        <p:grpSpPr>
          <a:xfrm>
            <a:off x="6117335" y="3256788"/>
            <a:ext cx="829310" cy="741045"/>
            <a:chOff x="6117335" y="3256788"/>
            <a:chExt cx="829310" cy="741045"/>
          </a:xfrm>
        </p:grpSpPr>
        <p:sp>
          <p:nvSpPr>
            <p:cNvPr id="43" name="object 43"/>
            <p:cNvSpPr/>
            <p:nvPr/>
          </p:nvSpPr>
          <p:spPr>
            <a:xfrm>
              <a:off x="6117335" y="3256788"/>
              <a:ext cx="492759" cy="741045"/>
            </a:xfrm>
            <a:custGeom>
              <a:avLst/>
              <a:gdLst/>
              <a:ahLst/>
              <a:cxnLst/>
              <a:rect l="l" t="t" r="r" b="b"/>
              <a:pathLst>
                <a:path w="492759" h="741045">
                  <a:moveTo>
                    <a:pt x="492252" y="0"/>
                  </a:moveTo>
                  <a:lnTo>
                    <a:pt x="331977" y="0"/>
                  </a:lnTo>
                  <a:lnTo>
                    <a:pt x="286948" y="3379"/>
                  </a:lnTo>
                  <a:lnTo>
                    <a:pt x="243754" y="13223"/>
                  </a:lnTo>
                  <a:lnTo>
                    <a:pt x="202793" y="29092"/>
                  </a:lnTo>
                  <a:lnTo>
                    <a:pt x="164460" y="50546"/>
                  </a:lnTo>
                  <a:lnTo>
                    <a:pt x="129152" y="77142"/>
                  </a:lnTo>
                  <a:lnTo>
                    <a:pt x="97266" y="108442"/>
                  </a:lnTo>
                  <a:lnTo>
                    <a:pt x="69197" y="144004"/>
                  </a:lnTo>
                  <a:lnTo>
                    <a:pt x="45343" y="183388"/>
                  </a:lnTo>
                  <a:lnTo>
                    <a:pt x="26100" y="226153"/>
                  </a:lnTo>
                  <a:lnTo>
                    <a:pt x="11864" y="271859"/>
                  </a:lnTo>
                  <a:lnTo>
                    <a:pt x="3032" y="320065"/>
                  </a:lnTo>
                  <a:lnTo>
                    <a:pt x="0" y="370331"/>
                  </a:lnTo>
                  <a:lnTo>
                    <a:pt x="3032" y="420598"/>
                  </a:lnTo>
                  <a:lnTo>
                    <a:pt x="11864" y="468804"/>
                  </a:lnTo>
                  <a:lnTo>
                    <a:pt x="26100" y="514510"/>
                  </a:lnTo>
                  <a:lnTo>
                    <a:pt x="45343" y="557276"/>
                  </a:lnTo>
                  <a:lnTo>
                    <a:pt x="69197" y="596659"/>
                  </a:lnTo>
                  <a:lnTo>
                    <a:pt x="97266" y="632221"/>
                  </a:lnTo>
                  <a:lnTo>
                    <a:pt x="129152" y="663521"/>
                  </a:lnTo>
                  <a:lnTo>
                    <a:pt x="164460" y="690117"/>
                  </a:lnTo>
                  <a:lnTo>
                    <a:pt x="202793" y="711571"/>
                  </a:lnTo>
                  <a:lnTo>
                    <a:pt x="243754" y="727440"/>
                  </a:lnTo>
                  <a:lnTo>
                    <a:pt x="286948" y="737284"/>
                  </a:lnTo>
                  <a:lnTo>
                    <a:pt x="331977" y="740663"/>
                  </a:lnTo>
                  <a:lnTo>
                    <a:pt x="492252" y="740663"/>
                  </a:lnTo>
                  <a:lnTo>
                    <a:pt x="492252" y="0"/>
                  </a:lnTo>
                  <a:close/>
                </a:path>
              </a:pathLst>
            </a:custGeom>
            <a:solidFill>
              <a:srgbClr val="52525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object 44"/>
            <p:cNvSpPr/>
            <p:nvPr/>
          </p:nvSpPr>
          <p:spPr>
            <a:xfrm>
              <a:off x="6473951" y="3256788"/>
              <a:ext cx="472440" cy="741045"/>
            </a:xfrm>
            <a:custGeom>
              <a:avLst/>
              <a:gdLst/>
              <a:ahLst/>
              <a:cxnLst/>
              <a:rect l="l" t="t" r="r" b="b"/>
              <a:pathLst>
                <a:path w="472440" h="741045">
                  <a:moveTo>
                    <a:pt x="185039" y="0"/>
                  </a:moveTo>
                  <a:lnTo>
                    <a:pt x="0" y="0"/>
                  </a:lnTo>
                  <a:lnTo>
                    <a:pt x="200151" y="284352"/>
                  </a:lnTo>
                  <a:lnTo>
                    <a:pt x="220154" y="325473"/>
                  </a:lnTo>
                  <a:lnTo>
                    <a:pt x="226822" y="370331"/>
                  </a:lnTo>
                  <a:lnTo>
                    <a:pt x="220154" y="415190"/>
                  </a:lnTo>
                  <a:lnTo>
                    <a:pt x="200151" y="456311"/>
                  </a:lnTo>
                  <a:lnTo>
                    <a:pt x="0" y="740663"/>
                  </a:lnTo>
                  <a:lnTo>
                    <a:pt x="185039" y="740663"/>
                  </a:lnTo>
                  <a:lnTo>
                    <a:pt x="239664" y="726471"/>
                  </a:lnTo>
                  <a:lnTo>
                    <a:pt x="282955" y="686943"/>
                  </a:lnTo>
                  <a:lnTo>
                    <a:pt x="445770" y="456311"/>
                  </a:lnTo>
                  <a:lnTo>
                    <a:pt x="465772" y="415190"/>
                  </a:lnTo>
                  <a:lnTo>
                    <a:pt x="472439" y="370331"/>
                  </a:lnTo>
                  <a:lnTo>
                    <a:pt x="465772" y="325473"/>
                  </a:lnTo>
                  <a:lnTo>
                    <a:pt x="445770" y="284352"/>
                  </a:lnTo>
                  <a:lnTo>
                    <a:pt x="282955" y="53721"/>
                  </a:lnTo>
                  <a:lnTo>
                    <a:pt x="239331" y="14192"/>
                  </a:lnTo>
                  <a:lnTo>
                    <a:pt x="213090" y="3643"/>
                  </a:lnTo>
                  <a:lnTo>
                    <a:pt x="185039" y="0"/>
                  </a:lnTo>
                  <a:close/>
                </a:path>
              </a:pathLst>
            </a:custGeom>
            <a:solidFill>
              <a:srgbClr val="A4A4A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5" name="object 45"/>
          <p:cNvSpPr txBox="1"/>
          <p:nvPr/>
        </p:nvSpPr>
        <p:spPr>
          <a:xfrm>
            <a:off x="6268592" y="3410204"/>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03</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46" name="object 46"/>
          <p:cNvGrpSpPr/>
          <p:nvPr/>
        </p:nvGrpSpPr>
        <p:grpSpPr>
          <a:xfrm>
            <a:off x="6128003" y="4622291"/>
            <a:ext cx="828040" cy="792480"/>
            <a:chOff x="6128003" y="4622291"/>
            <a:chExt cx="828040" cy="792480"/>
          </a:xfrm>
        </p:grpSpPr>
        <p:sp>
          <p:nvSpPr>
            <p:cNvPr id="47" name="object 47"/>
            <p:cNvSpPr/>
            <p:nvPr/>
          </p:nvSpPr>
          <p:spPr>
            <a:xfrm>
              <a:off x="6128003" y="4622291"/>
              <a:ext cx="492759" cy="792480"/>
            </a:xfrm>
            <a:custGeom>
              <a:avLst/>
              <a:gdLst/>
              <a:ahLst/>
              <a:cxnLst/>
              <a:rect l="l" t="t" r="r" b="b"/>
              <a:pathLst>
                <a:path w="492759" h="792479">
                  <a:moveTo>
                    <a:pt x="492251" y="0"/>
                  </a:moveTo>
                  <a:lnTo>
                    <a:pt x="331978" y="0"/>
                  </a:lnTo>
                  <a:lnTo>
                    <a:pt x="286948" y="3617"/>
                  </a:lnTo>
                  <a:lnTo>
                    <a:pt x="243754" y="14155"/>
                  </a:lnTo>
                  <a:lnTo>
                    <a:pt x="202793" y="31140"/>
                  </a:lnTo>
                  <a:lnTo>
                    <a:pt x="164460" y="54101"/>
                  </a:lnTo>
                  <a:lnTo>
                    <a:pt x="129152" y="82566"/>
                  </a:lnTo>
                  <a:lnTo>
                    <a:pt x="97266" y="116062"/>
                  </a:lnTo>
                  <a:lnTo>
                    <a:pt x="69197" y="154116"/>
                  </a:lnTo>
                  <a:lnTo>
                    <a:pt x="45343" y="196257"/>
                  </a:lnTo>
                  <a:lnTo>
                    <a:pt x="26100" y="242012"/>
                  </a:lnTo>
                  <a:lnTo>
                    <a:pt x="11864" y="290909"/>
                  </a:lnTo>
                  <a:lnTo>
                    <a:pt x="3032" y="342476"/>
                  </a:lnTo>
                  <a:lnTo>
                    <a:pt x="0" y="396239"/>
                  </a:lnTo>
                  <a:lnTo>
                    <a:pt x="3032" y="450003"/>
                  </a:lnTo>
                  <a:lnTo>
                    <a:pt x="11864" y="501570"/>
                  </a:lnTo>
                  <a:lnTo>
                    <a:pt x="26100" y="550467"/>
                  </a:lnTo>
                  <a:lnTo>
                    <a:pt x="45343" y="596222"/>
                  </a:lnTo>
                  <a:lnTo>
                    <a:pt x="69197" y="638363"/>
                  </a:lnTo>
                  <a:lnTo>
                    <a:pt x="97266" y="676417"/>
                  </a:lnTo>
                  <a:lnTo>
                    <a:pt x="129152" y="709913"/>
                  </a:lnTo>
                  <a:lnTo>
                    <a:pt x="164460" y="738377"/>
                  </a:lnTo>
                  <a:lnTo>
                    <a:pt x="202793" y="761339"/>
                  </a:lnTo>
                  <a:lnTo>
                    <a:pt x="243754" y="778324"/>
                  </a:lnTo>
                  <a:lnTo>
                    <a:pt x="286948" y="788862"/>
                  </a:lnTo>
                  <a:lnTo>
                    <a:pt x="331978" y="792479"/>
                  </a:lnTo>
                  <a:lnTo>
                    <a:pt x="492251" y="792479"/>
                  </a:lnTo>
                  <a:lnTo>
                    <a:pt x="492251" y="0"/>
                  </a:lnTo>
                  <a:close/>
                </a:path>
              </a:pathLst>
            </a:custGeom>
            <a:solidFill>
              <a:srgbClr val="1F386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48"/>
            <p:cNvSpPr/>
            <p:nvPr/>
          </p:nvSpPr>
          <p:spPr>
            <a:xfrm>
              <a:off x="6483095" y="4622291"/>
              <a:ext cx="472440" cy="792480"/>
            </a:xfrm>
            <a:custGeom>
              <a:avLst/>
              <a:gdLst/>
              <a:ahLst/>
              <a:cxnLst/>
              <a:rect l="l" t="t" r="r" b="b"/>
              <a:pathLst>
                <a:path w="472440" h="792479">
                  <a:moveTo>
                    <a:pt x="185038" y="0"/>
                  </a:moveTo>
                  <a:lnTo>
                    <a:pt x="0" y="0"/>
                  </a:lnTo>
                  <a:lnTo>
                    <a:pt x="200151" y="304164"/>
                  </a:lnTo>
                  <a:lnTo>
                    <a:pt x="220154" y="348226"/>
                  </a:lnTo>
                  <a:lnTo>
                    <a:pt x="226821" y="396239"/>
                  </a:lnTo>
                  <a:lnTo>
                    <a:pt x="220154" y="444253"/>
                  </a:lnTo>
                  <a:lnTo>
                    <a:pt x="200151" y="488314"/>
                  </a:lnTo>
                  <a:lnTo>
                    <a:pt x="0" y="792479"/>
                  </a:lnTo>
                  <a:lnTo>
                    <a:pt x="185038" y="792479"/>
                  </a:lnTo>
                  <a:lnTo>
                    <a:pt x="239664" y="777303"/>
                  </a:lnTo>
                  <a:lnTo>
                    <a:pt x="282955" y="735075"/>
                  </a:lnTo>
                  <a:lnTo>
                    <a:pt x="445770" y="488314"/>
                  </a:lnTo>
                  <a:lnTo>
                    <a:pt x="465772" y="444253"/>
                  </a:lnTo>
                  <a:lnTo>
                    <a:pt x="472439" y="396239"/>
                  </a:lnTo>
                  <a:lnTo>
                    <a:pt x="465772" y="348226"/>
                  </a:lnTo>
                  <a:lnTo>
                    <a:pt x="445770" y="304164"/>
                  </a:lnTo>
                  <a:lnTo>
                    <a:pt x="282955" y="57403"/>
                  </a:lnTo>
                  <a:lnTo>
                    <a:pt x="239664" y="15176"/>
                  </a:lnTo>
                  <a:lnTo>
                    <a:pt x="213215" y="3897"/>
                  </a:lnTo>
                  <a:lnTo>
                    <a:pt x="185038" y="0"/>
                  </a:lnTo>
                  <a:close/>
                </a:path>
              </a:pathLst>
            </a:custGeom>
            <a:solidFill>
              <a:srgbClr val="4471C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object 49"/>
          <p:cNvSpPr txBox="1"/>
          <p:nvPr/>
        </p:nvSpPr>
        <p:spPr>
          <a:xfrm>
            <a:off x="6253734" y="4818633"/>
            <a:ext cx="33337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FF"/>
                </a:solidFill>
                <a:effectLst/>
                <a:uLnTx/>
                <a:uFillTx/>
                <a:latin typeface="Calibri"/>
                <a:ea typeface="+mn-ea"/>
                <a:cs typeface="Calibri"/>
              </a:rPr>
              <a:t>04</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50" name="object 50"/>
          <p:cNvSpPr txBox="1"/>
          <p:nvPr/>
        </p:nvSpPr>
        <p:spPr>
          <a:xfrm>
            <a:off x="7078726" y="3219069"/>
            <a:ext cx="4488180" cy="39116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15" normalizeH="0" baseline="0" noProof="0" dirty="0">
                <a:ln>
                  <a:noFill/>
                </a:ln>
                <a:solidFill>
                  <a:prstClr val="black"/>
                </a:solidFill>
                <a:effectLst/>
                <a:uLnTx/>
                <a:uFillTx/>
                <a:latin typeface="Calibri"/>
                <a:ea typeface="+mn-ea"/>
                <a:cs typeface="Calibri"/>
              </a:rPr>
              <a:t>Terhadap</a:t>
            </a:r>
            <a:r>
              <a:rPr kumimoji="0" sz="1200" b="0" i="0" u="none" strike="noStrike" kern="1200" cap="none" spc="40" normalizeH="0" baseline="0" noProof="0" dirty="0">
                <a:ln>
                  <a:noFill/>
                </a:ln>
                <a:solidFill>
                  <a:prstClr val="black"/>
                </a:solidFill>
                <a:effectLst/>
                <a:uLnTx/>
                <a:uFillTx/>
                <a:latin typeface="Calibri"/>
                <a:ea typeface="+mn-ea"/>
                <a:cs typeface="Calibri"/>
              </a:rPr>
              <a:t> </a:t>
            </a:r>
            <a:r>
              <a:rPr kumimoji="0" sz="1200" b="0" i="0" u="none" strike="noStrike" kern="1200" cap="none" spc="-20" normalizeH="0" baseline="0" noProof="0" dirty="0">
                <a:ln>
                  <a:noFill/>
                </a:ln>
                <a:solidFill>
                  <a:prstClr val="black"/>
                </a:solidFill>
                <a:effectLst/>
                <a:uLnTx/>
                <a:uFillTx/>
                <a:latin typeface="Calibri"/>
                <a:ea typeface="+mn-ea"/>
                <a:cs typeface="Calibri"/>
              </a:rPr>
              <a:t>Terlapor</a:t>
            </a:r>
            <a:r>
              <a:rPr kumimoji="0" sz="1200" b="0" i="0" u="none" strike="noStrike" kern="1200" cap="none" spc="2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dan/atau</a:t>
            </a:r>
            <a:r>
              <a:rPr kumimoji="0" sz="1200" b="0" i="0" u="none" strike="noStrike" kern="1200" cap="none" spc="4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Pegawai</a:t>
            </a:r>
            <a:r>
              <a:rPr kumimoji="0" sz="1200" b="0" i="0" u="none" strike="noStrike" kern="1200" cap="none" spc="3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lain</a:t>
            </a:r>
            <a:r>
              <a:rPr kumimoji="0" sz="1200" b="0" i="0" u="none" strike="noStrike" kern="1200" cap="none" spc="3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terkait</a:t>
            </a:r>
            <a:r>
              <a:rPr kumimoji="0" sz="1200" b="0" i="0" u="none" strike="noStrike" kern="1200" cap="none" spc="4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yang</a:t>
            </a:r>
            <a:r>
              <a:rPr kumimoji="0" sz="1200" b="0" i="0" u="none" strike="noStrike" kern="1200" cap="none" spc="2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telah</a:t>
            </a:r>
            <a:r>
              <a:rPr kumimoji="0" sz="1200" b="0" i="0" u="none" strike="noStrike" kern="1200" cap="none" spc="3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terbukti</a:t>
            </a:r>
            <a:r>
              <a:rPr kumimoji="0" sz="1200" b="0" i="0" u="none" strike="noStrike" kern="1200" cap="none" spc="4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dari </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hasil</a:t>
            </a:r>
            <a:r>
              <a:rPr kumimoji="0" sz="1200" b="0" i="0" u="none" strike="noStrike" kern="1200" cap="none" spc="12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audit</a:t>
            </a:r>
            <a:r>
              <a:rPr kumimoji="0" sz="1200" b="0" i="0" u="none" strike="noStrike" kern="1200" cap="none" spc="12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investigasi</a:t>
            </a:r>
            <a:r>
              <a:rPr kumimoji="0" sz="1200" b="0" i="0" u="none" strike="noStrike" kern="1200" cap="none" spc="12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dari</a:t>
            </a:r>
            <a:r>
              <a:rPr kumimoji="0" sz="1200" b="0" i="0" u="none" strike="noStrike" kern="1200" cap="none" spc="125"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SPI</a:t>
            </a:r>
            <a:r>
              <a:rPr kumimoji="0" sz="1200" b="0" i="0" u="none" strike="noStrike" kern="1200" cap="none" spc="114"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dan</a:t>
            </a:r>
            <a:r>
              <a:rPr kumimoji="0" sz="1200" b="0" i="0" u="none" strike="noStrike" kern="1200" cap="none" spc="13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investigasi</a:t>
            </a:r>
            <a:r>
              <a:rPr kumimoji="0" sz="1200" b="0" i="0" u="none" strike="noStrike" kern="1200" cap="none" spc="125"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Pelanggaran</a:t>
            </a:r>
            <a:r>
              <a:rPr kumimoji="0" sz="1200" b="0" i="0" u="none" strike="noStrike" kern="1200" cap="none" spc="12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Disiplin</a:t>
            </a:r>
            <a:r>
              <a:rPr kumimoji="0" sz="1200" b="0" i="0" u="none" strike="noStrike" kern="1200" cap="none" spc="13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oleh</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51" name="object 51"/>
          <p:cNvSpPr txBox="1"/>
          <p:nvPr/>
        </p:nvSpPr>
        <p:spPr>
          <a:xfrm>
            <a:off x="7078726" y="3584829"/>
            <a:ext cx="4489450" cy="756920"/>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Calibri"/>
                <a:ea typeface="+mn-ea"/>
                <a:cs typeface="Calibri"/>
              </a:rPr>
              <a:t>Divisi</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Pelayanan</a:t>
            </a:r>
            <a:r>
              <a:rPr kumimoji="0" sz="1200" b="0" i="0" u="none" strike="noStrike" kern="1200" cap="none" spc="-5" normalizeH="0" baseline="0" noProof="0" dirty="0">
                <a:ln>
                  <a:noFill/>
                </a:ln>
                <a:solidFill>
                  <a:prstClr val="black"/>
                </a:solidFill>
                <a:effectLst/>
                <a:uLnTx/>
                <a:uFillTx/>
                <a:latin typeface="Calibri"/>
                <a:ea typeface="+mn-ea"/>
                <a:cs typeface="Calibri"/>
              </a:rPr>
              <a:t> Human</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Capital</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atau</a:t>
            </a:r>
            <a:r>
              <a:rPr kumimoji="0" sz="1200" b="0" i="0" u="none" strike="noStrike" kern="1200" cap="none" spc="-10" normalizeH="0" baseline="0" noProof="0" dirty="0">
                <a:ln>
                  <a:noFill/>
                </a:ln>
                <a:solidFill>
                  <a:prstClr val="black"/>
                </a:solidFill>
                <a:effectLst/>
                <a:uLnTx/>
                <a:uFillTx/>
                <a:latin typeface="Calibri"/>
                <a:ea typeface="+mn-ea"/>
                <a:cs typeface="Calibri"/>
              </a:rPr>
              <a:t> Satuan</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Kerja</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sesuai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kewenangannya</a:t>
            </a:r>
            <a:r>
              <a:rPr kumimoji="0" sz="1200" b="0" i="0" u="none" strike="noStrike" kern="1200" cap="none" spc="-10" normalizeH="0" baseline="0" noProof="0" dirty="0">
                <a:ln>
                  <a:noFill/>
                </a:ln>
                <a:solidFill>
                  <a:prstClr val="black"/>
                </a:solidFill>
                <a:effectLst/>
                <a:uLnTx/>
                <a:uFillTx/>
                <a:latin typeface="Calibri"/>
                <a:ea typeface="+mn-ea"/>
                <a:cs typeface="Calibri"/>
              </a:rPr>
              <a:t> melakukan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Fraud</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dan/atau</a:t>
            </a:r>
            <a:r>
              <a:rPr kumimoji="0" sz="1200" b="0" i="0" u="none" strike="noStrike" kern="1200" cap="none" spc="-10" normalizeH="0" baseline="0" noProof="0" dirty="0">
                <a:ln>
                  <a:noFill/>
                </a:ln>
                <a:solidFill>
                  <a:prstClr val="black"/>
                </a:solidFill>
                <a:effectLst/>
                <a:uLnTx/>
                <a:uFillTx/>
                <a:latin typeface="Calibri"/>
                <a:ea typeface="+mn-ea"/>
                <a:cs typeface="Calibri"/>
              </a:rPr>
              <a:t> Pelanggaran</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akan</a:t>
            </a:r>
            <a:r>
              <a:rPr kumimoji="0" sz="1200" b="0" i="0" u="none" strike="noStrike" kern="1200" cap="none" spc="254"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di </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kenakan sanksi </a:t>
            </a:r>
            <a:r>
              <a:rPr kumimoji="0" sz="1200" b="0" i="0" u="none" strike="noStrike" kern="1200" cap="none" spc="0" normalizeH="0" baseline="0" noProof="0" dirty="0">
                <a:ln>
                  <a:noFill/>
                </a:ln>
                <a:solidFill>
                  <a:prstClr val="black"/>
                </a:solidFill>
                <a:effectLst/>
                <a:uLnTx/>
                <a:uFillTx/>
                <a:latin typeface="Calibri"/>
                <a:ea typeface="+mn-ea"/>
                <a:cs typeface="Calibri"/>
              </a:rPr>
              <a:t>sesuai </a:t>
            </a:r>
            <a:r>
              <a:rPr kumimoji="0" sz="1200" b="0" i="0" u="none" strike="noStrike" kern="1200" cap="none" spc="-10" normalizeH="0" baseline="0" noProof="0" dirty="0">
                <a:ln>
                  <a:noFill/>
                </a:ln>
                <a:solidFill>
                  <a:prstClr val="black"/>
                </a:solidFill>
                <a:effectLst/>
                <a:uLnTx/>
                <a:uFillTx/>
                <a:latin typeface="Calibri"/>
                <a:ea typeface="+mn-ea"/>
                <a:cs typeface="Calibri"/>
              </a:rPr>
              <a:t>dengan </a:t>
            </a:r>
            <a:r>
              <a:rPr kumimoji="0" sz="1200" b="0" i="0" u="none" strike="noStrike" kern="1200" cap="none" spc="-15" normalizeH="0" baseline="0" noProof="0" dirty="0">
                <a:ln>
                  <a:noFill/>
                </a:ln>
                <a:solidFill>
                  <a:prstClr val="black"/>
                </a:solidFill>
                <a:effectLst/>
                <a:uLnTx/>
                <a:uFillTx/>
                <a:latin typeface="Calibri"/>
                <a:ea typeface="+mn-ea"/>
                <a:cs typeface="Calibri"/>
              </a:rPr>
              <a:t>ketentuan </a:t>
            </a:r>
            <a:r>
              <a:rPr kumimoji="0" sz="1200" b="0" i="0" u="none" strike="noStrike" kern="1200" cap="none" spc="-5" normalizeH="0" baseline="0" noProof="0" dirty="0">
                <a:ln>
                  <a:noFill/>
                </a:ln>
                <a:solidFill>
                  <a:prstClr val="black"/>
                </a:solidFill>
                <a:effectLst/>
                <a:uLnTx/>
                <a:uFillTx/>
                <a:latin typeface="Calibri"/>
                <a:ea typeface="+mn-ea"/>
                <a:cs typeface="Calibri"/>
              </a:rPr>
              <a:t>dan </a:t>
            </a:r>
            <a:r>
              <a:rPr kumimoji="0" sz="1200" b="0" i="0" u="none" strike="noStrike" kern="1200" cap="none" spc="-15" normalizeH="0" baseline="0" noProof="0" dirty="0">
                <a:ln>
                  <a:noFill/>
                </a:ln>
                <a:solidFill>
                  <a:prstClr val="black"/>
                </a:solidFill>
                <a:effectLst/>
                <a:uLnTx/>
                <a:uFillTx/>
                <a:latin typeface="Calibri"/>
                <a:ea typeface="+mn-ea"/>
                <a:cs typeface="Calibri"/>
              </a:rPr>
              <a:t>peraturan </a:t>
            </a:r>
            <a:r>
              <a:rPr kumimoji="0" sz="1200" b="0" i="0" u="none" strike="noStrike" kern="1200" cap="none" spc="-10" normalizeH="0" baseline="0" noProof="0" dirty="0">
                <a:ln>
                  <a:noFill/>
                </a:ln>
                <a:solidFill>
                  <a:prstClr val="black"/>
                </a:solidFill>
                <a:effectLst/>
                <a:uLnTx/>
                <a:uFillTx/>
                <a:latin typeface="Calibri"/>
                <a:ea typeface="+mn-ea"/>
                <a:cs typeface="Calibri"/>
              </a:rPr>
              <a:t>yang </a:t>
            </a:r>
            <a:r>
              <a:rPr kumimoji="0" sz="1200" b="0" i="0" u="none" strike="noStrike" kern="1200" cap="none" spc="-5" normalizeH="0" baseline="0" noProof="0" dirty="0">
                <a:ln>
                  <a:noFill/>
                </a:ln>
                <a:solidFill>
                  <a:prstClr val="black"/>
                </a:solidFill>
                <a:effectLst/>
                <a:uLnTx/>
                <a:uFillTx/>
                <a:latin typeface="Calibri"/>
                <a:ea typeface="+mn-ea"/>
                <a:cs typeface="Calibri"/>
              </a:rPr>
              <a:t>berlaku </a:t>
            </a:r>
            <a:r>
              <a:rPr kumimoji="0" sz="1200" b="0" i="0" u="none" strike="noStrike" kern="1200" cap="none" spc="5" normalizeH="0" baseline="0" noProof="0" dirty="0">
                <a:ln>
                  <a:noFill/>
                </a:ln>
                <a:solidFill>
                  <a:prstClr val="black"/>
                </a:solidFill>
                <a:effectLst/>
                <a:uLnTx/>
                <a:uFillTx/>
                <a:latin typeface="Calibri"/>
                <a:ea typeface="+mn-ea"/>
                <a:cs typeface="Calibri"/>
              </a:rPr>
              <a:t>di </a:t>
            </a:r>
            <a:r>
              <a:rPr kumimoji="0" sz="1200" b="0" i="0" u="none" strike="noStrike" kern="1200" cap="none" spc="1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Perusahaan.</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52" name="object 52"/>
          <p:cNvGrpSpPr/>
          <p:nvPr/>
        </p:nvGrpSpPr>
        <p:grpSpPr>
          <a:xfrm>
            <a:off x="9144" y="880833"/>
            <a:ext cx="2364105" cy="330835"/>
            <a:chOff x="9144" y="880833"/>
            <a:chExt cx="2364105" cy="330835"/>
          </a:xfrm>
        </p:grpSpPr>
        <p:pic>
          <p:nvPicPr>
            <p:cNvPr id="53" name="object 53"/>
            <p:cNvPicPr/>
            <p:nvPr/>
          </p:nvPicPr>
          <p:blipFill>
            <a:blip r:embed="rId3" cstate="print"/>
            <a:stretch>
              <a:fillRect/>
            </a:stretch>
          </p:blipFill>
          <p:spPr>
            <a:xfrm>
              <a:off x="9144" y="880833"/>
              <a:ext cx="2363724" cy="330746"/>
            </a:xfrm>
            <a:prstGeom prst="rect">
              <a:avLst/>
            </a:prstGeom>
          </p:spPr>
        </p:pic>
        <p:sp>
          <p:nvSpPr>
            <p:cNvPr id="54" name="object 54"/>
            <p:cNvSpPr/>
            <p:nvPr/>
          </p:nvSpPr>
          <p:spPr>
            <a:xfrm>
              <a:off x="138683" y="1048512"/>
              <a:ext cx="2071370" cy="0"/>
            </a:xfrm>
            <a:custGeom>
              <a:avLst/>
              <a:gdLst/>
              <a:ahLst/>
              <a:cxnLst/>
              <a:rect l="l" t="t" r="r" b="b"/>
              <a:pathLst>
                <a:path w="2071370">
                  <a:moveTo>
                    <a:pt x="0" y="0"/>
                  </a:moveTo>
                  <a:lnTo>
                    <a:pt x="2070989" y="0"/>
                  </a:lnTo>
                </a:path>
              </a:pathLst>
            </a:custGeom>
            <a:ln w="76200">
              <a:solidFill>
                <a:srgbClr val="5B9BD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5" name="object 55"/>
          <p:cNvGrpSpPr/>
          <p:nvPr/>
        </p:nvGrpSpPr>
        <p:grpSpPr>
          <a:xfrm>
            <a:off x="6085332" y="832065"/>
            <a:ext cx="1393190" cy="330835"/>
            <a:chOff x="6085332" y="832065"/>
            <a:chExt cx="1393190" cy="330835"/>
          </a:xfrm>
        </p:grpSpPr>
        <p:pic>
          <p:nvPicPr>
            <p:cNvPr id="56" name="object 56"/>
            <p:cNvPicPr/>
            <p:nvPr/>
          </p:nvPicPr>
          <p:blipFill>
            <a:blip r:embed="rId4" cstate="print"/>
            <a:stretch>
              <a:fillRect/>
            </a:stretch>
          </p:blipFill>
          <p:spPr>
            <a:xfrm>
              <a:off x="6085332" y="832065"/>
              <a:ext cx="1392936" cy="330746"/>
            </a:xfrm>
            <a:prstGeom prst="rect">
              <a:avLst/>
            </a:prstGeom>
          </p:spPr>
        </p:pic>
        <p:sp>
          <p:nvSpPr>
            <p:cNvPr id="57" name="object 57"/>
            <p:cNvSpPr/>
            <p:nvPr/>
          </p:nvSpPr>
          <p:spPr>
            <a:xfrm>
              <a:off x="6214872" y="999743"/>
              <a:ext cx="1101090" cy="0"/>
            </a:xfrm>
            <a:custGeom>
              <a:avLst/>
              <a:gdLst/>
              <a:ahLst/>
              <a:cxnLst/>
              <a:rect l="l" t="t" r="r" b="b"/>
              <a:pathLst>
                <a:path w="1101090">
                  <a:moveTo>
                    <a:pt x="0" y="0"/>
                  </a:moveTo>
                  <a:lnTo>
                    <a:pt x="1100708" y="0"/>
                  </a:lnTo>
                </a:path>
              </a:pathLst>
            </a:custGeom>
            <a:ln w="76200">
              <a:solidFill>
                <a:srgbClr val="5B9BD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9528" y="6378366"/>
            <a:ext cx="1551305" cy="269875"/>
          </a:xfrm>
          <a:prstGeom prst="rect">
            <a:avLst/>
          </a:prstGeom>
        </p:spPr>
        <p:txBody>
          <a:bodyPr vert="horz" wrap="square" lIns="0" tIns="15240" rIns="0" bIns="0" rtlCol="0">
            <a:spAutoFit/>
          </a:bodyPr>
          <a:lstStyle/>
          <a:p>
            <a:pPr marL="0" marR="0" lvl="0" indent="0" algn="l" defTabSz="914400" rtl="0" eaLnBrk="1" fontAlgn="auto" latinLnBrk="0" hangingPunct="1">
              <a:lnSpc>
                <a:spcPct val="100000"/>
              </a:lnSpc>
              <a:spcBef>
                <a:spcPts val="120"/>
              </a:spcBef>
              <a:spcAft>
                <a:spcPts val="0"/>
              </a:spcAft>
              <a:buClrTx/>
              <a:buSzTx/>
              <a:buFontTx/>
              <a:buNone/>
              <a:tabLst>
                <a:tab pos="1501775" algn="l"/>
              </a:tabLst>
              <a:defRPr/>
            </a:pP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ww</a:t>
            </a:r>
            <a:r>
              <a:rPr kumimoji="0" sz="1600" b="0" i="0" u="none" strike="noStrike" kern="1200" cap="none" spc="-95" normalizeH="0" baseline="0" noProof="0" dirty="0">
                <a:ln>
                  <a:noFill/>
                </a:ln>
                <a:solidFill>
                  <a:srgbClr val="0C5870"/>
                </a:solidFill>
                <a:effectLst/>
                <a:uLnTx/>
                <a:uFillTx/>
                <a:latin typeface="Segoe UI"/>
                <a:ea typeface="+mn-ea"/>
                <a:cs typeface="Segoe UI"/>
                <a:hlinkClick r:id="rId2"/>
              </a:rPr>
              <a:t>w</a:t>
            </a: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.pl</a:t>
            </a:r>
            <a:r>
              <a:rPr kumimoji="0" sz="1600" b="0" i="0" u="none" strike="noStrike" kern="1200" cap="none" spc="-15" normalizeH="0" baseline="0" noProof="0" dirty="0">
                <a:ln>
                  <a:noFill/>
                </a:ln>
                <a:solidFill>
                  <a:srgbClr val="0C5870"/>
                </a:solidFill>
                <a:effectLst/>
                <a:uLnTx/>
                <a:uFillTx/>
                <a:latin typeface="Segoe UI"/>
                <a:ea typeface="+mn-ea"/>
                <a:cs typeface="Segoe UI"/>
                <a:hlinkClick r:id="rId2"/>
              </a:rPr>
              <a:t>n</a:t>
            </a:r>
            <a:r>
              <a:rPr kumimoji="0" sz="1600" b="0" i="0" u="none" strike="noStrike" kern="1200" cap="none" spc="-5" normalizeH="0" baseline="0" noProof="0" dirty="0">
                <a:ln>
                  <a:noFill/>
                </a:ln>
                <a:solidFill>
                  <a:srgbClr val="0C5870"/>
                </a:solidFill>
                <a:effectLst/>
                <a:uLnTx/>
                <a:uFillTx/>
                <a:latin typeface="Segoe UI"/>
                <a:ea typeface="+mn-ea"/>
                <a:cs typeface="Segoe UI"/>
                <a:hlinkClick r:id="rId2"/>
              </a:rPr>
              <a:t>.co.id</a:t>
            </a:r>
            <a:r>
              <a:rPr kumimoji="0" sz="1600" b="0" i="0" u="none" strike="noStrike" kern="1200" cap="none" spc="0" normalizeH="0" baseline="0" noProof="0" dirty="0">
                <a:ln>
                  <a:noFill/>
                </a:ln>
                <a:solidFill>
                  <a:srgbClr val="0C5870"/>
                </a:solidFill>
                <a:effectLst/>
                <a:uLnTx/>
                <a:uFillTx/>
                <a:latin typeface="Segoe UI"/>
                <a:ea typeface="+mn-ea"/>
                <a:cs typeface="Segoe UI"/>
              </a:rPr>
              <a:t>	</a:t>
            </a:r>
            <a:r>
              <a:rPr kumimoji="0" sz="1600" b="0" i="0" u="none" strike="noStrike" kern="1200" cap="none" spc="-5" normalizeH="0" baseline="0" noProof="0" dirty="0">
                <a:ln>
                  <a:noFill/>
                </a:ln>
                <a:solidFill>
                  <a:srgbClr val="0C5870"/>
                </a:solidFill>
                <a:effectLst/>
                <a:uLnTx/>
                <a:uFillTx/>
                <a:latin typeface="Segoe UI"/>
                <a:ea typeface="+mn-ea"/>
                <a:cs typeface="Segoe UI"/>
              </a:rPr>
              <a:t>|</a:t>
            </a:r>
            <a:endParaRPr kumimoji="0" sz="1600" b="0" i="0" u="none" strike="noStrike" kern="1200" cap="none" spc="0" normalizeH="0" baseline="0" noProof="0">
              <a:ln>
                <a:noFill/>
              </a:ln>
              <a:solidFill>
                <a:prstClr val="black"/>
              </a:solidFill>
              <a:effectLst/>
              <a:uLnTx/>
              <a:uFillTx/>
              <a:latin typeface="Segoe UI"/>
              <a:ea typeface="+mn-ea"/>
              <a:cs typeface="Segoe UI"/>
            </a:endParaRPr>
          </a:p>
        </p:txBody>
      </p:sp>
      <p:pic>
        <p:nvPicPr>
          <p:cNvPr id="3" name="object 3"/>
          <p:cNvPicPr/>
          <p:nvPr/>
        </p:nvPicPr>
        <p:blipFill>
          <a:blip r:embed="rId3" cstate="print"/>
          <a:stretch>
            <a:fillRect/>
          </a:stretch>
        </p:blipFill>
        <p:spPr>
          <a:xfrm>
            <a:off x="2362200" y="237854"/>
            <a:ext cx="9829594" cy="6620142"/>
          </a:xfrm>
          <a:prstGeom prst="rect">
            <a:avLst/>
          </a:prstGeom>
        </p:spPr>
      </p:pic>
      <p:sp>
        <p:nvSpPr>
          <p:cNvPr id="4" name="object 4"/>
          <p:cNvSpPr txBox="1">
            <a:spLocks noGrp="1"/>
          </p:cNvSpPr>
          <p:nvPr>
            <p:ph type="title"/>
          </p:nvPr>
        </p:nvSpPr>
        <p:spPr>
          <a:xfrm>
            <a:off x="415544" y="561847"/>
            <a:ext cx="4619625" cy="330835"/>
          </a:xfrm>
          <a:prstGeom prst="rect">
            <a:avLst/>
          </a:prstGeom>
        </p:spPr>
        <p:txBody>
          <a:bodyPr vert="horz" wrap="square" lIns="0" tIns="13335" rIns="0" bIns="0" rtlCol="0">
            <a:spAutoFit/>
          </a:bodyPr>
          <a:lstStyle/>
          <a:p>
            <a:pPr marL="12700">
              <a:lnSpc>
                <a:spcPct val="100000"/>
              </a:lnSpc>
              <a:spcBef>
                <a:spcPts val="105"/>
              </a:spcBef>
            </a:pPr>
            <a:r>
              <a:rPr sz="2000" spc="-5" dirty="0">
                <a:latin typeface="Segoe UI"/>
                <a:cs typeface="Segoe UI"/>
              </a:rPr>
              <a:t>Aktivitas</a:t>
            </a:r>
            <a:r>
              <a:rPr sz="2000" spc="-40" dirty="0">
                <a:latin typeface="Segoe UI"/>
                <a:cs typeface="Segoe UI"/>
              </a:rPr>
              <a:t> </a:t>
            </a:r>
            <a:r>
              <a:rPr sz="2000" spc="-5" dirty="0">
                <a:latin typeface="Segoe UI"/>
                <a:cs typeface="Segoe UI"/>
              </a:rPr>
              <a:t>Integrity</a:t>
            </a:r>
            <a:r>
              <a:rPr sz="2000" spc="-10" dirty="0">
                <a:latin typeface="Segoe UI"/>
                <a:cs typeface="Segoe UI"/>
              </a:rPr>
              <a:t> </a:t>
            </a:r>
            <a:r>
              <a:rPr sz="2000" spc="-5" dirty="0">
                <a:latin typeface="Segoe UI"/>
                <a:cs typeface="Segoe UI"/>
              </a:rPr>
              <a:t>Due</a:t>
            </a:r>
            <a:r>
              <a:rPr sz="2000" spc="-15" dirty="0">
                <a:latin typeface="Segoe UI"/>
                <a:cs typeface="Segoe UI"/>
              </a:rPr>
              <a:t> </a:t>
            </a:r>
            <a:r>
              <a:rPr sz="2000" spc="-5" dirty="0">
                <a:latin typeface="Segoe UI"/>
                <a:cs typeface="Segoe UI"/>
              </a:rPr>
              <a:t>Diligence (IDD)</a:t>
            </a:r>
            <a:endParaRPr sz="2000">
              <a:latin typeface="Segoe UI"/>
              <a:cs typeface="Segoe UI"/>
            </a:endParaRPr>
          </a:p>
        </p:txBody>
      </p:sp>
      <p:sp>
        <p:nvSpPr>
          <p:cNvPr id="5" name="object 5"/>
          <p:cNvSpPr txBox="1"/>
          <p:nvPr/>
        </p:nvSpPr>
        <p:spPr>
          <a:xfrm>
            <a:off x="89712" y="6351523"/>
            <a:ext cx="193675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1200" cap="none" spc="-5" normalizeH="0" baseline="0" noProof="0" dirty="0">
                <a:ln>
                  <a:noFill/>
                </a:ln>
                <a:solidFill>
                  <a:srgbClr val="FFFFFF"/>
                </a:solidFill>
                <a:effectLst/>
                <a:uLnTx/>
                <a:uFillTx/>
                <a:latin typeface="Segoe UI"/>
                <a:ea typeface="+mn-ea"/>
                <a:cs typeface="Segoe UI"/>
              </a:rPr>
              <a:t>Dokumen</a:t>
            </a:r>
            <a:r>
              <a:rPr kumimoji="0" sz="1400" b="1" i="0" u="none" strike="noStrike" kern="1200" cap="none" spc="-20" normalizeH="0" baseline="0" noProof="0" dirty="0">
                <a:ln>
                  <a:noFill/>
                </a:ln>
                <a:solidFill>
                  <a:srgbClr val="FFFFFF"/>
                </a:solidFill>
                <a:effectLst/>
                <a:uLnTx/>
                <a:uFillTx/>
                <a:latin typeface="Segoe UI"/>
                <a:ea typeface="+mn-ea"/>
                <a:cs typeface="Segoe UI"/>
              </a:rPr>
              <a:t> </a:t>
            </a:r>
            <a:r>
              <a:rPr kumimoji="0" sz="1400" b="1" i="0" u="none" strike="noStrike" kern="1200" cap="none" spc="0" normalizeH="0" baseline="0" noProof="0" dirty="0">
                <a:ln>
                  <a:noFill/>
                </a:ln>
                <a:solidFill>
                  <a:srgbClr val="FFFFFF"/>
                </a:solidFill>
                <a:effectLst/>
                <a:uLnTx/>
                <a:uFillTx/>
                <a:latin typeface="Segoe UI"/>
                <a:ea typeface="+mn-ea"/>
                <a:cs typeface="Segoe UI"/>
              </a:rPr>
              <a:t>Internal</a:t>
            </a:r>
            <a:r>
              <a:rPr kumimoji="0" sz="1400" b="1" i="0" u="none" strike="noStrike" kern="1200" cap="none" spc="-40" normalizeH="0" baseline="0" noProof="0" dirty="0">
                <a:ln>
                  <a:noFill/>
                </a:ln>
                <a:solidFill>
                  <a:srgbClr val="FFFFFF"/>
                </a:solidFill>
                <a:effectLst/>
                <a:uLnTx/>
                <a:uFillTx/>
                <a:latin typeface="Segoe UI"/>
                <a:ea typeface="+mn-ea"/>
                <a:cs typeface="Segoe UI"/>
              </a:rPr>
              <a:t> </a:t>
            </a:r>
            <a:r>
              <a:rPr kumimoji="0" sz="1400" b="1" i="0" u="none" strike="noStrike" kern="1200" cap="none" spc="0" normalizeH="0" baseline="0" noProof="0" dirty="0">
                <a:ln>
                  <a:noFill/>
                </a:ln>
                <a:solidFill>
                  <a:srgbClr val="FFFFFF"/>
                </a:solidFill>
                <a:effectLst/>
                <a:uLnTx/>
                <a:uFillTx/>
                <a:latin typeface="Segoe UI"/>
                <a:ea typeface="+mn-ea"/>
                <a:cs typeface="Segoe UI"/>
              </a:rPr>
              <a:t>PLN</a:t>
            </a:r>
            <a:endParaRPr kumimoji="0" sz="1400" b="0" i="0" u="none" strike="noStrike" kern="1200" cap="none" spc="0" normalizeH="0" baseline="0" noProof="0">
              <a:ln>
                <a:noFill/>
              </a:ln>
              <a:solidFill>
                <a:prstClr val="black"/>
              </a:solidFill>
              <a:effectLst/>
              <a:uLnTx/>
              <a:uFillTx/>
              <a:latin typeface="Segoe UI"/>
              <a:ea typeface="+mn-ea"/>
              <a:cs typeface="Segoe UI"/>
            </a:endParaRPr>
          </a:p>
        </p:txBody>
      </p:sp>
      <p:sp>
        <p:nvSpPr>
          <p:cNvPr id="6" name="object 6"/>
          <p:cNvSpPr txBox="1"/>
          <p:nvPr/>
        </p:nvSpPr>
        <p:spPr>
          <a:xfrm>
            <a:off x="415544" y="1255903"/>
            <a:ext cx="4033520" cy="221996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1" u="none" strike="noStrike" kern="1200" cap="none" spc="-5" normalizeH="0" baseline="0" noProof="0" dirty="0">
                <a:ln>
                  <a:noFill/>
                </a:ln>
                <a:solidFill>
                  <a:prstClr val="black"/>
                </a:solidFill>
                <a:effectLst/>
                <a:uLnTx/>
                <a:uFillTx/>
                <a:latin typeface="Arial"/>
                <a:ea typeface="+mn-ea"/>
                <a:cs typeface="Arial"/>
              </a:rPr>
              <a:t>Integrity</a:t>
            </a:r>
            <a:r>
              <a:rPr kumimoji="0" sz="1600" b="0" i="1" u="none" strike="noStrike" kern="1200" cap="none" spc="15" normalizeH="0" baseline="0" noProof="0" dirty="0">
                <a:ln>
                  <a:noFill/>
                </a:ln>
                <a:solidFill>
                  <a:prstClr val="black"/>
                </a:solidFill>
                <a:effectLst/>
                <a:uLnTx/>
                <a:uFillTx/>
                <a:latin typeface="Arial"/>
                <a:ea typeface="+mn-ea"/>
                <a:cs typeface="Arial"/>
              </a:rPr>
              <a:t> </a:t>
            </a:r>
            <a:r>
              <a:rPr kumimoji="0" sz="1600" b="0" i="1" u="none" strike="noStrike" kern="1200" cap="none" spc="-5" normalizeH="0" baseline="0" noProof="0" dirty="0">
                <a:ln>
                  <a:noFill/>
                </a:ln>
                <a:solidFill>
                  <a:prstClr val="black"/>
                </a:solidFill>
                <a:effectLst/>
                <a:uLnTx/>
                <a:uFillTx/>
                <a:latin typeface="Arial"/>
                <a:ea typeface="+mn-ea"/>
                <a:cs typeface="Arial"/>
              </a:rPr>
              <a:t>Due</a:t>
            </a:r>
            <a:r>
              <a:rPr kumimoji="0" sz="1600" b="0" i="1" u="none" strike="noStrike" kern="1200" cap="none" spc="10" normalizeH="0" baseline="0" noProof="0" dirty="0">
                <a:ln>
                  <a:noFill/>
                </a:ln>
                <a:solidFill>
                  <a:prstClr val="black"/>
                </a:solidFill>
                <a:effectLst/>
                <a:uLnTx/>
                <a:uFillTx/>
                <a:latin typeface="Arial"/>
                <a:ea typeface="+mn-ea"/>
                <a:cs typeface="Arial"/>
              </a:rPr>
              <a:t> </a:t>
            </a:r>
            <a:r>
              <a:rPr kumimoji="0" sz="1600" b="0" i="1" u="none" strike="noStrike" kern="1200" cap="none" spc="-5" normalizeH="0" baseline="0" noProof="0" dirty="0">
                <a:ln>
                  <a:noFill/>
                </a:ln>
                <a:solidFill>
                  <a:prstClr val="black"/>
                </a:solidFill>
                <a:effectLst/>
                <a:uLnTx/>
                <a:uFillTx/>
                <a:latin typeface="Arial"/>
                <a:ea typeface="+mn-ea"/>
                <a:cs typeface="Arial"/>
              </a:rPr>
              <a:t>Diligence</a:t>
            </a:r>
            <a:r>
              <a:rPr kumimoji="0" sz="1600" b="0" i="1" u="none" strike="noStrike" kern="1200" cap="none" spc="-20" normalizeH="0" baseline="0" noProof="0" dirty="0">
                <a:ln>
                  <a:noFill/>
                </a:ln>
                <a:solidFill>
                  <a:prstClr val="black"/>
                </a:solidFill>
                <a:effectLst/>
                <a:uLnTx/>
                <a:uFillTx/>
                <a:latin typeface="Arial"/>
                <a:ea typeface="+mn-ea"/>
                <a:cs typeface="Arial"/>
              </a:rPr>
              <a:t> </a:t>
            </a:r>
            <a:r>
              <a:rPr kumimoji="0" sz="1600" b="0" i="1" u="none" strike="noStrike" kern="1200" cap="none" spc="-5" normalizeH="0" baseline="0" noProof="0" dirty="0">
                <a:ln>
                  <a:noFill/>
                </a:ln>
                <a:solidFill>
                  <a:prstClr val="black"/>
                </a:solidFill>
                <a:effectLst/>
                <a:uLnTx/>
                <a:uFillTx/>
                <a:latin typeface="Arial"/>
                <a:ea typeface="+mn-ea"/>
                <a:cs typeface="Arial"/>
              </a:rPr>
              <a:t>(</a:t>
            </a:r>
            <a:r>
              <a:rPr kumimoji="0" sz="1600" b="0" i="0" u="none" strike="noStrike" kern="1200" cap="none" spc="-5" normalizeH="0" baseline="0" noProof="0" dirty="0">
                <a:ln>
                  <a:noFill/>
                </a:ln>
                <a:solidFill>
                  <a:prstClr val="black"/>
                </a:solidFill>
                <a:effectLst/>
                <a:uLnTx/>
                <a:uFillTx/>
                <a:latin typeface="Arial MT"/>
                <a:ea typeface="+mn-ea"/>
                <a:cs typeface="Arial MT"/>
              </a:rPr>
              <a:t>IDD)</a:t>
            </a:r>
            <a:r>
              <a:rPr kumimoji="0" sz="1600" b="0" i="0" u="none" strike="noStrike" kern="1200" cap="none" spc="2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adalah proses </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untuk</a:t>
            </a:r>
            <a:r>
              <a:rPr kumimoji="0" sz="1600" b="0" i="0" u="none" strike="noStrike" kern="1200" cap="none" spc="2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menilai</a:t>
            </a:r>
            <a:r>
              <a:rPr kumimoji="0" sz="1600" b="0" i="0" u="none" strike="noStrike" kern="1200" cap="none" spc="-15"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lebih</a:t>
            </a:r>
            <a:r>
              <a:rPr kumimoji="0" sz="1600" b="0" i="0" u="none" strike="noStrike" kern="1200" cap="none" spc="-15"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lanjut</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sifat</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dan</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tingkatan </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Risiko</a:t>
            </a:r>
            <a:r>
              <a:rPr kumimoji="0" sz="1600" b="0" i="0" u="none" strike="noStrike" kern="1200" cap="none" spc="-3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Penyuapan</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Mitra</a:t>
            </a:r>
            <a:r>
              <a:rPr kumimoji="0" sz="1600" b="0" i="0" u="none" strike="noStrike" kern="1200" cap="none" spc="15"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dan</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membantu</a:t>
            </a:r>
            <a:r>
              <a:rPr kumimoji="0" sz="1600" b="0" i="0" u="none" strike="noStrike" kern="1200" cap="none" spc="25"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PLN </a:t>
            </a:r>
            <a:r>
              <a:rPr kumimoji="0" sz="1600" b="0" i="0" u="none" strike="noStrike" kern="1200" cap="none" spc="-43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untuk</a:t>
            </a:r>
            <a:r>
              <a:rPr kumimoji="0" sz="1600" b="0" i="0" u="none" strike="noStrike" kern="1200" cap="none" spc="15"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mengambil</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keputusan</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terkait</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tindak </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lanjut</a:t>
            </a:r>
            <a:r>
              <a:rPr kumimoji="0" sz="1600" b="0" i="0" u="none" strike="noStrike" kern="1200" cap="none" spc="-20" normalizeH="0" baseline="0" noProof="0" dirty="0">
                <a:ln>
                  <a:noFill/>
                </a:ln>
                <a:solidFill>
                  <a:prstClr val="black"/>
                </a:solidFill>
                <a:effectLst/>
                <a:uLnTx/>
                <a:uFillTx/>
                <a:latin typeface="Arial MT"/>
                <a:ea typeface="+mn-ea"/>
                <a:cs typeface="Arial MT"/>
              </a:rPr>
              <a:t> </a:t>
            </a:r>
            <a:r>
              <a:rPr kumimoji="0" sz="1600" b="0" i="0" u="none" strike="noStrike" kern="1200" cap="none" spc="-10" normalizeH="0" baseline="0" noProof="0" dirty="0">
                <a:ln>
                  <a:noFill/>
                </a:ln>
                <a:solidFill>
                  <a:prstClr val="black"/>
                </a:solidFill>
                <a:effectLst/>
                <a:uLnTx/>
                <a:uFillTx/>
                <a:latin typeface="Arial MT"/>
                <a:ea typeface="+mn-ea"/>
                <a:cs typeface="Arial MT"/>
              </a:rPr>
              <a:t>yang</a:t>
            </a:r>
            <a:r>
              <a:rPr kumimoji="0" sz="1600" b="0" i="0" u="none" strike="noStrike" kern="1200" cap="none" spc="2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perlu</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dilakukan.</a:t>
            </a:r>
            <a:endParaRPr kumimoji="0" sz="1600" b="0" i="0" u="none" strike="noStrike" kern="1200" cap="none" spc="0" normalizeH="0" baseline="0" noProof="0">
              <a:ln>
                <a:noFill/>
              </a:ln>
              <a:solidFill>
                <a:prstClr val="black"/>
              </a:solidFill>
              <a:effectLst/>
              <a:uLnTx/>
              <a:uFillTx/>
              <a:latin typeface="Arial MT"/>
              <a:ea typeface="+mn-ea"/>
              <a:cs typeface="Arial MT"/>
            </a:endParaRPr>
          </a:p>
          <a:p>
            <a:pPr marL="0" marR="0" lvl="0" indent="0" algn="l" defTabSz="914400" rtl="0" eaLnBrk="1" fontAlgn="auto" latinLnBrk="0" hangingPunct="1">
              <a:lnSpc>
                <a:spcPct val="100000"/>
              </a:lnSpc>
              <a:spcBef>
                <a:spcPts val="25"/>
              </a:spcBef>
              <a:spcAft>
                <a:spcPts val="0"/>
              </a:spcAft>
              <a:buClrTx/>
              <a:buSzTx/>
              <a:buFontTx/>
              <a:buNone/>
              <a:tabLst/>
              <a:defRPr/>
            </a:pPr>
            <a:endParaRPr kumimoji="0" sz="1650" b="0" i="0" u="none" strike="noStrike" kern="1200" cap="none" spc="0" normalizeH="0" baseline="0" noProof="0">
              <a:ln>
                <a:noFill/>
              </a:ln>
              <a:solidFill>
                <a:prstClr val="black"/>
              </a:solidFill>
              <a:effectLst/>
              <a:uLnTx/>
              <a:uFillTx/>
              <a:latin typeface="Arial MT"/>
              <a:ea typeface="+mn-ea"/>
              <a:cs typeface="Arial MT"/>
            </a:endParaRPr>
          </a:p>
          <a:p>
            <a:pPr marL="12700" marR="154305" lvl="0" indent="0" algn="just"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5" normalizeH="0" baseline="0" noProof="0" dirty="0">
                <a:ln>
                  <a:noFill/>
                </a:ln>
                <a:solidFill>
                  <a:prstClr val="black"/>
                </a:solidFill>
                <a:effectLst/>
                <a:uLnTx/>
                <a:uFillTx/>
                <a:latin typeface="Arial MT"/>
                <a:ea typeface="+mn-ea"/>
                <a:cs typeface="Arial MT"/>
              </a:rPr>
              <a:t>Pelaksanaan IDD di PLN mengacu kepada </a:t>
            </a:r>
            <a:r>
              <a:rPr kumimoji="0" sz="1600" b="0" i="0" u="none" strike="noStrike" kern="1200" cap="none" spc="-43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EDIR No.0013.E/DIR/2020 adalah sebagai </a:t>
            </a:r>
            <a:r>
              <a:rPr kumimoji="0" sz="1600" b="0" i="0" u="none" strike="noStrike" kern="1200" cap="none" spc="-43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berikut</a:t>
            </a:r>
            <a:r>
              <a:rPr kumimoji="0" sz="1600" b="0" i="0" u="none" strike="noStrike" kern="1200" cap="none" spc="-1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a:t>
            </a:r>
            <a:endParaRPr kumimoji="0" sz="1600" b="0" i="0" u="none" strike="noStrike" kern="1200" cap="none" spc="0" normalizeH="0" baseline="0" noProof="0">
              <a:ln>
                <a:noFill/>
              </a:ln>
              <a:solidFill>
                <a:prstClr val="black"/>
              </a:solidFill>
              <a:effectLst/>
              <a:uLnTx/>
              <a:uFillTx/>
              <a:latin typeface="Arial MT"/>
              <a:ea typeface="+mn-ea"/>
              <a:cs typeface="Arial MT"/>
            </a:endParaRPr>
          </a:p>
        </p:txBody>
      </p:sp>
      <p:grpSp>
        <p:nvGrpSpPr>
          <p:cNvPr id="7" name="object 7"/>
          <p:cNvGrpSpPr/>
          <p:nvPr/>
        </p:nvGrpSpPr>
        <p:grpSpPr>
          <a:xfrm>
            <a:off x="327659" y="899121"/>
            <a:ext cx="2364105" cy="330835"/>
            <a:chOff x="327659" y="899121"/>
            <a:chExt cx="2364105" cy="330835"/>
          </a:xfrm>
        </p:grpSpPr>
        <p:pic>
          <p:nvPicPr>
            <p:cNvPr id="8" name="object 8"/>
            <p:cNvPicPr/>
            <p:nvPr/>
          </p:nvPicPr>
          <p:blipFill>
            <a:blip r:embed="rId4" cstate="print"/>
            <a:stretch>
              <a:fillRect/>
            </a:stretch>
          </p:blipFill>
          <p:spPr>
            <a:xfrm>
              <a:off x="327659" y="899121"/>
              <a:ext cx="2363724" cy="330746"/>
            </a:xfrm>
            <a:prstGeom prst="rect">
              <a:avLst/>
            </a:prstGeom>
          </p:spPr>
        </p:pic>
        <p:sp>
          <p:nvSpPr>
            <p:cNvPr id="9" name="object 9"/>
            <p:cNvSpPr/>
            <p:nvPr/>
          </p:nvSpPr>
          <p:spPr>
            <a:xfrm>
              <a:off x="457199" y="1066799"/>
              <a:ext cx="2071370" cy="0"/>
            </a:xfrm>
            <a:custGeom>
              <a:avLst/>
              <a:gdLst/>
              <a:ahLst/>
              <a:cxnLst/>
              <a:rect l="l" t="t" r="r" b="b"/>
              <a:pathLst>
                <a:path w="2071370">
                  <a:moveTo>
                    <a:pt x="0" y="0"/>
                  </a:moveTo>
                  <a:lnTo>
                    <a:pt x="2070989" y="0"/>
                  </a:lnTo>
                </a:path>
              </a:pathLst>
            </a:custGeom>
            <a:ln w="76200">
              <a:solidFill>
                <a:srgbClr val="5B9BD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6056375"/>
              <a:ext cx="9043415" cy="801622"/>
            </a:xfrm>
            <a:prstGeom prst="rect">
              <a:avLst/>
            </a:prstGeom>
          </p:spPr>
        </p:pic>
        <p:pic>
          <p:nvPicPr>
            <p:cNvPr id="4" name="object 4"/>
            <p:cNvPicPr/>
            <p:nvPr/>
          </p:nvPicPr>
          <p:blipFill>
            <a:blip r:embed="rId3" cstate="print"/>
            <a:stretch>
              <a:fillRect/>
            </a:stretch>
          </p:blipFill>
          <p:spPr>
            <a:xfrm>
              <a:off x="0" y="0"/>
              <a:ext cx="12191999" cy="6857996"/>
            </a:xfrm>
            <a:prstGeom prst="rect">
              <a:avLst/>
            </a:prstGeom>
          </p:spPr>
        </p:pic>
        <p:sp>
          <p:nvSpPr>
            <p:cNvPr id="5" name="object 5"/>
            <p:cNvSpPr/>
            <p:nvPr/>
          </p:nvSpPr>
          <p:spPr>
            <a:xfrm>
              <a:off x="10667" y="0"/>
              <a:ext cx="12181840" cy="6858000"/>
            </a:xfrm>
            <a:custGeom>
              <a:avLst/>
              <a:gdLst/>
              <a:ahLst/>
              <a:cxnLst/>
              <a:rect l="l" t="t" r="r" b="b"/>
              <a:pathLst>
                <a:path w="12181840" h="6858000">
                  <a:moveTo>
                    <a:pt x="0" y="0"/>
                  </a:moveTo>
                  <a:lnTo>
                    <a:pt x="0" y="6857998"/>
                  </a:lnTo>
                  <a:lnTo>
                    <a:pt x="12181332" y="6857998"/>
                  </a:lnTo>
                  <a:lnTo>
                    <a:pt x="12181332" y="0"/>
                  </a:lnTo>
                  <a:lnTo>
                    <a:pt x="0" y="0"/>
                  </a:lnTo>
                  <a:close/>
                </a:path>
              </a:pathLst>
            </a:custGeom>
            <a:solidFill>
              <a:srgbClr val="FFFFFF">
                <a:alpha val="30195"/>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11466576" y="6370320"/>
              <a:ext cx="725805" cy="338455"/>
            </a:xfrm>
            <a:custGeom>
              <a:avLst/>
              <a:gdLst/>
              <a:ahLst/>
              <a:cxnLst/>
              <a:rect l="l" t="t" r="r" b="b"/>
              <a:pathLst>
                <a:path w="725804" h="338454">
                  <a:moveTo>
                    <a:pt x="725424" y="0"/>
                  </a:moveTo>
                  <a:lnTo>
                    <a:pt x="169164" y="0"/>
                  </a:lnTo>
                  <a:lnTo>
                    <a:pt x="124177" y="6043"/>
                  </a:lnTo>
                  <a:lnTo>
                    <a:pt x="83763" y="23097"/>
                  </a:lnTo>
                  <a:lnTo>
                    <a:pt x="49529" y="49549"/>
                  </a:lnTo>
                  <a:lnTo>
                    <a:pt x="23085" y="83786"/>
                  </a:lnTo>
                  <a:lnTo>
                    <a:pt x="6039" y="124195"/>
                  </a:lnTo>
                  <a:lnTo>
                    <a:pt x="0" y="169163"/>
                  </a:lnTo>
                  <a:lnTo>
                    <a:pt x="6039" y="214132"/>
                  </a:lnTo>
                  <a:lnTo>
                    <a:pt x="23085" y="254541"/>
                  </a:lnTo>
                  <a:lnTo>
                    <a:pt x="49530" y="288778"/>
                  </a:lnTo>
                  <a:lnTo>
                    <a:pt x="83763" y="315230"/>
                  </a:lnTo>
                  <a:lnTo>
                    <a:pt x="124177" y="332284"/>
                  </a:lnTo>
                  <a:lnTo>
                    <a:pt x="169164" y="338327"/>
                  </a:lnTo>
                  <a:lnTo>
                    <a:pt x="725424" y="338327"/>
                  </a:lnTo>
                  <a:lnTo>
                    <a:pt x="725424" y="0"/>
                  </a:lnTo>
                  <a:close/>
                </a:path>
              </a:pathLst>
            </a:custGeom>
            <a:solidFill>
              <a:srgbClr val="0D5A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object 7"/>
          <p:cNvSpPr txBox="1"/>
          <p:nvPr/>
        </p:nvSpPr>
        <p:spPr>
          <a:xfrm>
            <a:off x="9927081" y="6385966"/>
            <a:ext cx="1285240"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1200" cap="none" spc="-10" normalizeH="0" baseline="0" noProof="0" dirty="0">
                <a:ln>
                  <a:noFill/>
                </a:ln>
                <a:solidFill>
                  <a:srgbClr val="0C5870"/>
                </a:solidFill>
                <a:effectLst/>
                <a:uLnTx/>
                <a:uFillTx/>
                <a:latin typeface="Bahnschrift"/>
                <a:ea typeface="+mn-ea"/>
                <a:cs typeface="Bahnschrift"/>
                <a:hlinkClick r:id="rId4"/>
              </a:rPr>
              <a:t>www.pln.co.id</a:t>
            </a:r>
            <a:endParaRPr kumimoji="0" sz="1600" b="0" i="0" u="none" strike="noStrike" kern="1200" cap="none" spc="0" normalizeH="0" baseline="0" noProof="0">
              <a:ln>
                <a:noFill/>
              </a:ln>
              <a:solidFill>
                <a:prstClr val="black"/>
              </a:solidFill>
              <a:effectLst/>
              <a:uLnTx/>
              <a:uFillTx/>
              <a:latin typeface="Bahnschrift"/>
              <a:ea typeface="+mn-ea"/>
              <a:cs typeface="Bahnschrift"/>
            </a:endParaRPr>
          </a:p>
        </p:txBody>
      </p:sp>
      <p:grpSp>
        <p:nvGrpSpPr>
          <p:cNvPr id="8" name="object 8"/>
          <p:cNvGrpSpPr/>
          <p:nvPr/>
        </p:nvGrpSpPr>
        <p:grpSpPr>
          <a:xfrm>
            <a:off x="577595" y="196595"/>
            <a:ext cx="11238230" cy="2580640"/>
            <a:chOff x="577595" y="196595"/>
            <a:chExt cx="11238230" cy="2580640"/>
          </a:xfrm>
        </p:grpSpPr>
        <p:pic>
          <p:nvPicPr>
            <p:cNvPr id="9" name="object 9"/>
            <p:cNvPicPr/>
            <p:nvPr/>
          </p:nvPicPr>
          <p:blipFill>
            <a:blip r:embed="rId5" cstate="print"/>
            <a:stretch>
              <a:fillRect/>
            </a:stretch>
          </p:blipFill>
          <p:spPr>
            <a:xfrm>
              <a:off x="9899903" y="196595"/>
              <a:ext cx="1915668" cy="678179"/>
            </a:xfrm>
            <a:prstGeom prst="rect">
              <a:avLst/>
            </a:prstGeom>
          </p:spPr>
        </p:pic>
        <p:pic>
          <p:nvPicPr>
            <p:cNvPr id="10" name="object 10"/>
            <p:cNvPicPr/>
            <p:nvPr/>
          </p:nvPicPr>
          <p:blipFill>
            <a:blip r:embed="rId6" cstate="print"/>
            <a:stretch>
              <a:fillRect/>
            </a:stretch>
          </p:blipFill>
          <p:spPr>
            <a:xfrm>
              <a:off x="577595" y="748322"/>
              <a:ext cx="3282696" cy="198081"/>
            </a:xfrm>
            <a:prstGeom prst="rect">
              <a:avLst/>
            </a:prstGeom>
          </p:spPr>
        </p:pic>
        <p:sp>
          <p:nvSpPr>
            <p:cNvPr id="11" name="object 11"/>
            <p:cNvSpPr/>
            <p:nvPr/>
          </p:nvSpPr>
          <p:spPr>
            <a:xfrm>
              <a:off x="673607" y="813815"/>
              <a:ext cx="3095625" cy="71755"/>
            </a:xfrm>
            <a:custGeom>
              <a:avLst/>
              <a:gdLst/>
              <a:ahLst/>
              <a:cxnLst/>
              <a:rect l="l" t="t" r="r" b="b"/>
              <a:pathLst>
                <a:path w="3095625" h="71755">
                  <a:moveTo>
                    <a:pt x="3059430" y="0"/>
                  </a:moveTo>
                  <a:lnTo>
                    <a:pt x="35814" y="0"/>
                  </a:lnTo>
                  <a:lnTo>
                    <a:pt x="21875" y="2809"/>
                  </a:lnTo>
                  <a:lnTo>
                    <a:pt x="10491" y="10477"/>
                  </a:lnTo>
                  <a:lnTo>
                    <a:pt x="2815" y="21859"/>
                  </a:lnTo>
                  <a:lnTo>
                    <a:pt x="0" y="35813"/>
                  </a:lnTo>
                  <a:lnTo>
                    <a:pt x="2815" y="49768"/>
                  </a:lnTo>
                  <a:lnTo>
                    <a:pt x="10491" y="61150"/>
                  </a:lnTo>
                  <a:lnTo>
                    <a:pt x="21875" y="68818"/>
                  </a:lnTo>
                  <a:lnTo>
                    <a:pt x="35814" y="71628"/>
                  </a:lnTo>
                  <a:lnTo>
                    <a:pt x="3059430" y="71628"/>
                  </a:lnTo>
                  <a:lnTo>
                    <a:pt x="3073384" y="68818"/>
                  </a:lnTo>
                  <a:lnTo>
                    <a:pt x="3084766" y="61150"/>
                  </a:lnTo>
                  <a:lnTo>
                    <a:pt x="3092434" y="49768"/>
                  </a:lnTo>
                  <a:lnTo>
                    <a:pt x="3095244" y="35813"/>
                  </a:lnTo>
                  <a:lnTo>
                    <a:pt x="3092434" y="21859"/>
                  </a:lnTo>
                  <a:lnTo>
                    <a:pt x="3084766" y="10477"/>
                  </a:lnTo>
                  <a:lnTo>
                    <a:pt x="3073384" y="2809"/>
                  </a:lnTo>
                  <a:lnTo>
                    <a:pt x="3059430" y="0"/>
                  </a:lnTo>
                  <a:close/>
                </a:path>
              </a:pathLst>
            </a:custGeom>
            <a:solidFill>
              <a:srgbClr val="00A1B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1277112" y="813815"/>
              <a:ext cx="634365" cy="71755"/>
            </a:xfrm>
            <a:custGeom>
              <a:avLst/>
              <a:gdLst/>
              <a:ahLst/>
              <a:cxnLst/>
              <a:rect l="l" t="t" r="r" b="b"/>
              <a:pathLst>
                <a:path w="634364" h="71755">
                  <a:moveTo>
                    <a:pt x="633984" y="0"/>
                  </a:moveTo>
                  <a:lnTo>
                    <a:pt x="0" y="0"/>
                  </a:lnTo>
                  <a:lnTo>
                    <a:pt x="0" y="71627"/>
                  </a:lnTo>
                  <a:lnTo>
                    <a:pt x="633984" y="71627"/>
                  </a:lnTo>
                  <a:lnTo>
                    <a:pt x="633984" y="0"/>
                  </a:lnTo>
                  <a:close/>
                </a:path>
              </a:pathLst>
            </a:custGeom>
            <a:solidFill>
              <a:srgbClr val="007C9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1911095" y="813815"/>
              <a:ext cx="632460" cy="71755"/>
            </a:xfrm>
            <a:custGeom>
              <a:avLst/>
              <a:gdLst/>
              <a:ahLst/>
              <a:cxnLst/>
              <a:rect l="l" t="t" r="r" b="b"/>
              <a:pathLst>
                <a:path w="632460" h="71755">
                  <a:moveTo>
                    <a:pt x="632459" y="0"/>
                  </a:moveTo>
                  <a:lnTo>
                    <a:pt x="0" y="0"/>
                  </a:lnTo>
                  <a:lnTo>
                    <a:pt x="0" y="71627"/>
                  </a:lnTo>
                  <a:lnTo>
                    <a:pt x="632459" y="71627"/>
                  </a:lnTo>
                  <a:lnTo>
                    <a:pt x="632459" y="0"/>
                  </a:lnTo>
                  <a:close/>
                </a:path>
              </a:pathLst>
            </a:custGeom>
            <a:solidFill>
              <a:srgbClr val="FFC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543556" y="813815"/>
              <a:ext cx="632460" cy="71755"/>
            </a:xfrm>
            <a:custGeom>
              <a:avLst/>
              <a:gdLst/>
              <a:ahLst/>
              <a:cxnLst/>
              <a:rect l="l" t="t" r="r" b="b"/>
              <a:pathLst>
                <a:path w="632460" h="71755">
                  <a:moveTo>
                    <a:pt x="632459" y="0"/>
                  </a:moveTo>
                  <a:lnTo>
                    <a:pt x="0" y="0"/>
                  </a:lnTo>
                  <a:lnTo>
                    <a:pt x="0" y="71627"/>
                  </a:lnTo>
                  <a:lnTo>
                    <a:pt x="632459" y="71627"/>
                  </a:lnTo>
                  <a:lnTo>
                    <a:pt x="632459" y="0"/>
                  </a:lnTo>
                  <a:close/>
                </a:path>
              </a:pathLst>
            </a:custGeom>
            <a:solidFill>
              <a:srgbClr val="2AAEE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702563" y="1377695"/>
              <a:ext cx="2321560" cy="1393190"/>
            </a:xfrm>
            <a:custGeom>
              <a:avLst/>
              <a:gdLst/>
              <a:ahLst/>
              <a:cxnLst/>
              <a:rect l="l" t="t" r="r" b="b"/>
              <a:pathLst>
                <a:path w="2321560" h="1393189">
                  <a:moveTo>
                    <a:pt x="2321052" y="0"/>
                  </a:moveTo>
                  <a:lnTo>
                    <a:pt x="0" y="0"/>
                  </a:lnTo>
                  <a:lnTo>
                    <a:pt x="0" y="1392936"/>
                  </a:lnTo>
                  <a:lnTo>
                    <a:pt x="2321052" y="1392936"/>
                  </a:lnTo>
                  <a:lnTo>
                    <a:pt x="2321052" y="0"/>
                  </a:lnTo>
                  <a:close/>
                </a:path>
              </a:pathLst>
            </a:custGeom>
            <a:solidFill>
              <a:srgbClr val="EC7C3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702563" y="1377695"/>
              <a:ext cx="2321560" cy="1393190"/>
            </a:xfrm>
            <a:custGeom>
              <a:avLst/>
              <a:gdLst/>
              <a:ahLst/>
              <a:cxnLst/>
              <a:rect l="l" t="t" r="r" b="b"/>
              <a:pathLst>
                <a:path w="2321560" h="1393189">
                  <a:moveTo>
                    <a:pt x="0" y="1392936"/>
                  </a:moveTo>
                  <a:lnTo>
                    <a:pt x="2321052" y="1392936"/>
                  </a:lnTo>
                  <a:lnTo>
                    <a:pt x="2321052"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object 17"/>
          <p:cNvSpPr txBox="1">
            <a:spLocks noGrp="1"/>
          </p:cNvSpPr>
          <p:nvPr>
            <p:ph type="title"/>
          </p:nvPr>
        </p:nvSpPr>
        <p:spPr>
          <a:xfrm>
            <a:off x="605739" y="234442"/>
            <a:ext cx="1564640" cy="452120"/>
          </a:xfrm>
          <a:prstGeom prst="rect">
            <a:avLst/>
          </a:prstGeom>
        </p:spPr>
        <p:txBody>
          <a:bodyPr vert="horz" wrap="square" lIns="0" tIns="12065" rIns="0" bIns="0" rtlCol="0">
            <a:spAutoFit/>
          </a:bodyPr>
          <a:lstStyle/>
          <a:p>
            <a:pPr marL="12700">
              <a:lnSpc>
                <a:spcPct val="100000"/>
              </a:lnSpc>
              <a:spcBef>
                <a:spcPts val="95"/>
              </a:spcBef>
            </a:pPr>
            <a:r>
              <a:rPr sz="2800" spc="-75" dirty="0">
                <a:latin typeface="Arial"/>
                <a:cs typeface="Arial"/>
              </a:rPr>
              <a:t>Referensi</a:t>
            </a:r>
            <a:endParaRPr sz="2800">
              <a:latin typeface="Arial"/>
              <a:cs typeface="Arial"/>
            </a:endParaRPr>
          </a:p>
        </p:txBody>
      </p:sp>
      <p:sp>
        <p:nvSpPr>
          <p:cNvPr id="18" name="object 18"/>
          <p:cNvSpPr txBox="1"/>
          <p:nvPr/>
        </p:nvSpPr>
        <p:spPr>
          <a:xfrm>
            <a:off x="702563" y="1377696"/>
            <a:ext cx="2321560" cy="1393190"/>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900" b="0" i="0" u="none" strike="noStrike" kern="1200" cap="none" spc="0" normalizeH="0" baseline="0" noProof="0">
              <a:ln>
                <a:noFill/>
              </a:ln>
              <a:solidFill>
                <a:prstClr val="black"/>
              </a:solidFill>
              <a:effectLst/>
              <a:uLnTx/>
              <a:uFillTx/>
              <a:latin typeface="Times New Roman"/>
              <a:ea typeface="+mn-ea"/>
              <a:cs typeface="Times New Roman"/>
            </a:endParaRPr>
          </a:p>
          <a:p>
            <a:pPr marL="175895" marR="227329" lvl="0" indent="141605" algn="l" defTabSz="914400" rtl="0" eaLnBrk="1" fontAlgn="auto" latinLnBrk="0" hangingPunct="1">
              <a:lnSpc>
                <a:spcPts val="2090"/>
              </a:lnSpc>
              <a:spcBef>
                <a:spcPts val="111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 </a:t>
            </a:r>
            <a:r>
              <a:rPr kumimoji="0" sz="1900" b="0" i="0" u="none" strike="noStrike" kern="1200" cap="none" spc="-5" normalizeH="0" baseline="0" noProof="0" dirty="0">
                <a:ln>
                  <a:noFill/>
                </a:ln>
                <a:solidFill>
                  <a:srgbClr val="FFFFFF"/>
                </a:solidFill>
                <a:effectLst/>
                <a:uLnTx/>
                <a:uFillTx/>
                <a:latin typeface="Calibri"/>
                <a:ea typeface="+mn-ea"/>
                <a:cs typeface="Calibri"/>
              </a:rPr>
              <a:t>PLN </a:t>
            </a:r>
            <a:r>
              <a:rPr kumimoji="0" sz="1900" b="0" i="0" u="none" strike="noStrike" kern="1200" cap="none" spc="-10" normalizeH="0" baseline="0" noProof="0" dirty="0">
                <a:ln>
                  <a:noFill/>
                </a:ln>
                <a:solidFill>
                  <a:srgbClr val="FFFFFF"/>
                </a:solidFill>
                <a:effectLst/>
                <a:uLnTx/>
                <a:uFillTx/>
                <a:latin typeface="Calibri"/>
                <a:ea typeface="+mn-ea"/>
                <a:cs typeface="Calibri"/>
              </a:rPr>
              <a:t>Bersih </a:t>
            </a:r>
            <a:r>
              <a:rPr kumimoji="0" sz="1900" b="0" i="0" u="none" strike="noStrike" kern="1200" cap="none" spc="-5" normalizeH="0" baseline="0" noProof="0" dirty="0">
                <a:ln>
                  <a:noFill/>
                </a:ln>
                <a:solidFill>
                  <a:srgbClr val="FFFFFF"/>
                </a:solidFill>
                <a:effectLst/>
                <a:uLnTx/>
                <a:uFillTx/>
                <a:latin typeface="Calibri"/>
                <a:ea typeface="+mn-ea"/>
                <a:cs typeface="Calibri"/>
              </a:rPr>
              <a:t> No.060.K/</a:t>
            </a:r>
            <a:r>
              <a:rPr kumimoji="0" sz="1900" b="0" i="0" u="none" strike="noStrike" kern="1200" cap="none" spc="-15" normalizeH="0" baseline="0" noProof="0" dirty="0">
                <a:ln>
                  <a:noFill/>
                </a:ln>
                <a:solidFill>
                  <a:srgbClr val="FFFFFF"/>
                </a:solidFill>
                <a:effectLst/>
                <a:uLnTx/>
                <a:uFillTx/>
                <a:latin typeface="Calibri"/>
                <a:ea typeface="+mn-ea"/>
                <a:cs typeface="Calibri"/>
              </a:rPr>
              <a:t>D</a:t>
            </a:r>
            <a:r>
              <a:rPr kumimoji="0" sz="1900" b="0" i="0" u="none" strike="noStrike" kern="1200" cap="none" spc="-5" normalizeH="0" baseline="0" noProof="0" dirty="0">
                <a:ln>
                  <a:noFill/>
                </a:ln>
                <a:solidFill>
                  <a:srgbClr val="FFFFFF"/>
                </a:solidFill>
                <a:effectLst/>
                <a:uLnTx/>
                <a:uFillTx/>
                <a:latin typeface="Calibri"/>
                <a:ea typeface="+mn-ea"/>
                <a:cs typeface="Calibri"/>
              </a:rPr>
              <a:t>IR/2014</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19" name="object 19"/>
          <p:cNvGrpSpPr/>
          <p:nvPr/>
        </p:nvGrpSpPr>
        <p:grpSpPr>
          <a:xfrm>
            <a:off x="3248914" y="1371346"/>
            <a:ext cx="2332355" cy="1405890"/>
            <a:chOff x="3248914" y="1371346"/>
            <a:chExt cx="2332355" cy="1405890"/>
          </a:xfrm>
        </p:grpSpPr>
        <p:sp>
          <p:nvSpPr>
            <p:cNvPr id="20" name="object 20"/>
            <p:cNvSpPr/>
            <p:nvPr/>
          </p:nvSpPr>
          <p:spPr>
            <a:xfrm>
              <a:off x="3255264" y="1377696"/>
              <a:ext cx="2319655" cy="1393190"/>
            </a:xfrm>
            <a:custGeom>
              <a:avLst/>
              <a:gdLst/>
              <a:ahLst/>
              <a:cxnLst/>
              <a:rect l="l" t="t" r="r" b="b"/>
              <a:pathLst>
                <a:path w="2319654" h="1393189">
                  <a:moveTo>
                    <a:pt x="2319528" y="0"/>
                  </a:moveTo>
                  <a:lnTo>
                    <a:pt x="0" y="0"/>
                  </a:lnTo>
                  <a:lnTo>
                    <a:pt x="0" y="1392936"/>
                  </a:lnTo>
                  <a:lnTo>
                    <a:pt x="2319528" y="1392936"/>
                  </a:lnTo>
                  <a:lnTo>
                    <a:pt x="2319528" y="0"/>
                  </a:lnTo>
                  <a:close/>
                </a:path>
              </a:pathLst>
            </a:custGeom>
            <a:solidFill>
              <a:srgbClr val="A4A4A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3255264" y="1377696"/>
              <a:ext cx="2319655" cy="1393190"/>
            </a:xfrm>
            <a:custGeom>
              <a:avLst/>
              <a:gdLst/>
              <a:ahLst/>
              <a:cxnLst/>
              <a:rect l="l" t="t" r="r" b="b"/>
              <a:pathLst>
                <a:path w="2319654" h="1393189">
                  <a:moveTo>
                    <a:pt x="0" y="1392936"/>
                  </a:moveTo>
                  <a:lnTo>
                    <a:pt x="2319528" y="1392936"/>
                  </a:lnTo>
                  <a:lnTo>
                    <a:pt x="2319528"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object 22"/>
          <p:cNvSpPr txBox="1"/>
          <p:nvPr/>
        </p:nvSpPr>
        <p:spPr>
          <a:xfrm>
            <a:off x="3255264" y="1377696"/>
            <a:ext cx="2319655" cy="1393190"/>
          </a:xfrm>
          <a:prstGeom prst="rect">
            <a:avLst/>
          </a:prstGeom>
        </p:spPr>
        <p:txBody>
          <a:bodyPr vert="horz" wrap="square" lIns="0" tIns="148590" rIns="0" bIns="0" rtlCol="0">
            <a:spAutoFit/>
          </a:bodyPr>
          <a:lstStyle/>
          <a:p>
            <a:pPr marL="374015" marR="367030" lvl="0" indent="0" algn="ctr" defTabSz="914400" rtl="0" eaLnBrk="1" fontAlgn="auto" latinLnBrk="0" hangingPunct="1">
              <a:lnSpc>
                <a:spcPct val="91600"/>
              </a:lnSpc>
              <a:spcBef>
                <a:spcPts val="117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a:t>
            </a:r>
            <a:r>
              <a:rPr kumimoji="0" sz="1900" b="0" i="0" u="none" strike="noStrike" kern="1200" cap="none" spc="-6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Pedoman </a:t>
            </a:r>
            <a:r>
              <a:rPr kumimoji="0" sz="1900" b="0" i="0" u="none" strike="noStrike" kern="1200" cap="none" spc="-41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Pengendalian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Gratifikasi</a:t>
            </a:r>
            <a:r>
              <a:rPr kumimoji="0" sz="1900" b="0" i="0" u="none" strike="noStrike" kern="1200" cap="none" spc="-2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No.</a:t>
            </a:r>
            <a:endParaRPr kumimoji="0" sz="1900" b="0" i="0" u="none" strike="noStrike" kern="1200" cap="none" spc="0" normalizeH="0" baseline="0" noProof="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ts val="2090"/>
              </a:lnSpc>
              <a:spcBef>
                <a:spcPts val="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0076.P/DIR/2017</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23" name="object 23"/>
          <p:cNvGrpSpPr/>
          <p:nvPr/>
        </p:nvGrpSpPr>
        <p:grpSpPr>
          <a:xfrm>
            <a:off x="5800090" y="1371346"/>
            <a:ext cx="2334260" cy="1405890"/>
            <a:chOff x="5800090" y="1371346"/>
            <a:chExt cx="2334260" cy="1405890"/>
          </a:xfrm>
        </p:grpSpPr>
        <p:sp>
          <p:nvSpPr>
            <p:cNvPr id="24" name="object 24"/>
            <p:cNvSpPr/>
            <p:nvPr/>
          </p:nvSpPr>
          <p:spPr>
            <a:xfrm>
              <a:off x="5806440" y="1377696"/>
              <a:ext cx="2321560" cy="1393190"/>
            </a:xfrm>
            <a:custGeom>
              <a:avLst/>
              <a:gdLst/>
              <a:ahLst/>
              <a:cxnLst/>
              <a:rect l="l" t="t" r="r" b="b"/>
              <a:pathLst>
                <a:path w="2321559" h="1393189">
                  <a:moveTo>
                    <a:pt x="2321052" y="0"/>
                  </a:moveTo>
                  <a:lnTo>
                    <a:pt x="0" y="0"/>
                  </a:lnTo>
                  <a:lnTo>
                    <a:pt x="0" y="1392936"/>
                  </a:lnTo>
                  <a:lnTo>
                    <a:pt x="2321052" y="1392936"/>
                  </a:lnTo>
                  <a:lnTo>
                    <a:pt x="2321052" y="0"/>
                  </a:lnTo>
                  <a:close/>
                </a:path>
              </a:pathLst>
            </a:custGeom>
            <a:solidFill>
              <a:srgbClr val="FFC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p:nvPr/>
          </p:nvSpPr>
          <p:spPr>
            <a:xfrm>
              <a:off x="5806440" y="1377696"/>
              <a:ext cx="2321560" cy="1393190"/>
            </a:xfrm>
            <a:custGeom>
              <a:avLst/>
              <a:gdLst/>
              <a:ahLst/>
              <a:cxnLst/>
              <a:rect l="l" t="t" r="r" b="b"/>
              <a:pathLst>
                <a:path w="2321559" h="1393189">
                  <a:moveTo>
                    <a:pt x="0" y="1392936"/>
                  </a:moveTo>
                  <a:lnTo>
                    <a:pt x="2321052" y="1392936"/>
                  </a:lnTo>
                  <a:lnTo>
                    <a:pt x="2321052"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object 26"/>
          <p:cNvSpPr txBox="1"/>
          <p:nvPr/>
        </p:nvSpPr>
        <p:spPr>
          <a:xfrm>
            <a:off x="5806440" y="1377696"/>
            <a:ext cx="2321560" cy="1393190"/>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900" b="0" i="0" u="none" strike="noStrike" kern="1200" cap="none" spc="0" normalizeH="0" baseline="0" noProof="0">
              <a:ln>
                <a:noFill/>
              </a:ln>
              <a:solidFill>
                <a:prstClr val="black"/>
              </a:solidFill>
              <a:effectLst/>
              <a:uLnTx/>
              <a:uFillTx/>
              <a:latin typeface="Times New Roman"/>
              <a:ea typeface="+mn-ea"/>
              <a:cs typeface="Times New Roman"/>
            </a:endParaRPr>
          </a:p>
          <a:p>
            <a:pPr marL="151130" marR="144145" lvl="0" indent="360680" algn="l" defTabSz="914400" rtl="0" eaLnBrk="1" fontAlgn="auto" latinLnBrk="0" hangingPunct="1">
              <a:lnSpc>
                <a:spcPts val="2090"/>
              </a:lnSpc>
              <a:spcBef>
                <a:spcPts val="111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a:t>
            </a:r>
            <a:r>
              <a:rPr kumimoji="0" sz="1900" b="0" i="0" u="none" strike="noStrike" kern="1200" cap="none" spc="-10" normalizeH="0" baseline="0" noProof="0" dirty="0">
                <a:ln>
                  <a:noFill/>
                </a:ln>
                <a:solidFill>
                  <a:srgbClr val="FFFFFF"/>
                </a:solidFill>
                <a:effectLst/>
                <a:uLnTx/>
                <a:uFillTx/>
                <a:latin typeface="Calibri"/>
                <a:ea typeface="+mn-ea"/>
                <a:cs typeface="Calibri"/>
              </a:rPr>
              <a:t> LHKPN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No.0074.P/DIR/2017</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27" name="object 27"/>
          <p:cNvGrpSpPr/>
          <p:nvPr/>
        </p:nvGrpSpPr>
        <p:grpSpPr>
          <a:xfrm>
            <a:off x="8352790" y="1371346"/>
            <a:ext cx="2332355" cy="1405890"/>
            <a:chOff x="8352790" y="1371346"/>
            <a:chExt cx="2332355" cy="1405890"/>
          </a:xfrm>
        </p:grpSpPr>
        <p:sp>
          <p:nvSpPr>
            <p:cNvPr id="28" name="object 28"/>
            <p:cNvSpPr/>
            <p:nvPr/>
          </p:nvSpPr>
          <p:spPr>
            <a:xfrm>
              <a:off x="8359140" y="1377696"/>
              <a:ext cx="2319655" cy="1393190"/>
            </a:xfrm>
            <a:custGeom>
              <a:avLst/>
              <a:gdLst/>
              <a:ahLst/>
              <a:cxnLst/>
              <a:rect l="l" t="t" r="r" b="b"/>
              <a:pathLst>
                <a:path w="2319654" h="1393189">
                  <a:moveTo>
                    <a:pt x="2319528" y="0"/>
                  </a:moveTo>
                  <a:lnTo>
                    <a:pt x="0" y="0"/>
                  </a:lnTo>
                  <a:lnTo>
                    <a:pt x="0" y="1392936"/>
                  </a:lnTo>
                  <a:lnTo>
                    <a:pt x="2319528" y="1392936"/>
                  </a:lnTo>
                  <a:lnTo>
                    <a:pt x="2319528" y="0"/>
                  </a:lnTo>
                  <a:close/>
                </a:path>
              </a:pathLst>
            </a:custGeom>
            <a:solidFill>
              <a:srgbClr val="4471C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p:nvPr/>
          </p:nvSpPr>
          <p:spPr>
            <a:xfrm>
              <a:off x="8359140" y="1377696"/>
              <a:ext cx="2319655" cy="1393190"/>
            </a:xfrm>
            <a:custGeom>
              <a:avLst/>
              <a:gdLst/>
              <a:ahLst/>
              <a:cxnLst/>
              <a:rect l="l" t="t" r="r" b="b"/>
              <a:pathLst>
                <a:path w="2319654" h="1393189">
                  <a:moveTo>
                    <a:pt x="0" y="1392936"/>
                  </a:moveTo>
                  <a:lnTo>
                    <a:pt x="2319528" y="1392936"/>
                  </a:lnTo>
                  <a:lnTo>
                    <a:pt x="2319528"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0" name="object 30"/>
          <p:cNvSpPr txBox="1"/>
          <p:nvPr/>
        </p:nvSpPr>
        <p:spPr>
          <a:xfrm>
            <a:off x="8532368" y="1622805"/>
            <a:ext cx="1972310" cy="845185"/>
          </a:xfrm>
          <a:prstGeom prst="rect">
            <a:avLst/>
          </a:prstGeom>
        </p:spPr>
        <p:txBody>
          <a:bodyPr vert="horz" wrap="square" lIns="0" tIns="40640" rIns="0" bIns="0" rtlCol="0">
            <a:spAutoFit/>
          </a:bodyPr>
          <a:lstStyle/>
          <a:p>
            <a:pPr marL="12700" marR="5080" lvl="0" indent="55880" algn="just" defTabSz="914400" rtl="0" eaLnBrk="1" fontAlgn="auto" latinLnBrk="0" hangingPunct="1">
              <a:lnSpc>
                <a:spcPts val="2090"/>
              </a:lnSpc>
              <a:spcBef>
                <a:spcPts val="32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 </a:t>
            </a:r>
            <a:r>
              <a:rPr kumimoji="0" sz="1900" b="0" i="0" u="none" strike="noStrike" kern="1200" cap="none" spc="-10" normalizeH="0" baseline="0" noProof="0" dirty="0">
                <a:ln>
                  <a:noFill/>
                </a:ln>
                <a:solidFill>
                  <a:srgbClr val="FFFFFF"/>
                </a:solidFill>
                <a:effectLst/>
                <a:uLnTx/>
                <a:uFillTx/>
                <a:latin typeface="Calibri"/>
                <a:ea typeface="+mn-ea"/>
                <a:cs typeface="Calibri"/>
              </a:rPr>
              <a:t>Pengelolaan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Konflik Kepentingan </a:t>
            </a:r>
            <a:r>
              <a:rPr kumimoji="0" sz="1900" b="0" i="0" u="none" strike="noStrike" kern="1200" cap="none" spc="-415"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No.122.P/DIR/2019</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1" name="object 31"/>
          <p:cNvGrpSpPr/>
          <p:nvPr/>
        </p:nvGrpSpPr>
        <p:grpSpPr>
          <a:xfrm>
            <a:off x="696213" y="2995929"/>
            <a:ext cx="2334260" cy="1404620"/>
            <a:chOff x="696213" y="2995929"/>
            <a:chExt cx="2334260" cy="1404620"/>
          </a:xfrm>
        </p:grpSpPr>
        <p:sp>
          <p:nvSpPr>
            <p:cNvPr id="32" name="object 32"/>
            <p:cNvSpPr/>
            <p:nvPr/>
          </p:nvSpPr>
          <p:spPr>
            <a:xfrm>
              <a:off x="702563" y="3002279"/>
              <a:ext cx="2321560" cy="1391920"/>
            </a:xfrm>
            <a:custGeom>
              <a:avLst/>
              <a:gdLst/>
              <a:ahLst/>
              <a:cxnLst/>
              <a:rect l="l" t="t" r="r" b="b"/>
              <a:pathLst>
                <a:path w="2321560" h="1391920">
                  <a:moveTo>
                    <a:pt x="2321052" y="0"/>
                  </a:moveTo>
                  <a:lnTo>
                    <a:pt x="0" y="0"/>
                  </a:lnTo>
                  <a:lnTo>
                    <a:pt x="0" y="1391412"/>
                  </a:lnTo>
                  <a:lnTo>
                    <a:pt x="2321052" y="1391412"/>
                  </a:lnTo>
                  <a:lnTo>
                    <a:pt x="2321052" y="0"/>
                  </a:lnTo>
                  <a:close/>
                </a:path>
              </a:pathLst>
            </a:custGeom>
            <a:solidFill>
              <a:srgbClr val="6FAC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33"/>
            <p:cNvSpPr/>
            <p:nvPr/>
          </p:nvSpPr>
          <p:spPr>
            <a:xfrm>
              <a:off x="702563" y="3002279"/>
              <a:ext cx="2321560" cy="1391920"/>
            </a:xfrm>
            <a:custGeom>
              <a:avLst/>
              <a:gdLst/>
              <a:ahLst/>
              <a:cxnLst/>
              <a:rect l="l" t="t" r="r" b="b"/>
              <a:pathLst>
                <a:path w="2321560" h="1391920">
                  <a:moveTo>
                    <a:pt x="0" y="1391412"/>
                  </a:moveTo>
                  <a:lnTo>
                    <a:pt x="2321052" y="1391412"/>
                  </a:lnTo>
                  <a:lnTo>
                    <a:pt x="2321052" y="0"/>
                  </a:lnTo>
                  <a:lnTo>
                    <a:pt x="0" y="0"/>
                  </a:lnTo>
                  <a:lnTo>
                    <a:pt x="0" y="1391412"/>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4" name="object 34"/>
          <p:cNvSpPr txBox="1"/>
          <p:nvPr/>
        </p:nvSpPr>
        <p:spPr>
          <a:xfrm>
            <a:off x="702563" y="3002279"/>
            <a:ext cx="2321560" cy="1391920"/>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900" b="0" i="0" u="none" strike="noStrike" kern="1200" cap="none" spc="0" normalizeH="0" baseline="0" noProof="0">
              <a:ln>
                <a:noFill/>
              </a:ln>
              <a:solidFill>
                <a:prstClr val="black"/>
              </a:solidFill>
              <a:effectLst/>
              <a:uLnTx/>
              <a:uFillTx/>
              <a:latin typeface="Times New Roman"/>
              <a:ea typeface="+mn-ea"/>
              <a:cs typeface="Times New Roman"/>
            </a:endParaRPr>
          </a:p>
          <a:p>
            <a:pPr marL="322580" marR="315595" lvl="0" indent="8890" algn="l" defTabSz="914400" rtl="0" eaLnBrk="1" fontAlgn="auto" latinLnBrk="0" hangingPunct="1">
              <a:lnSpc>
                <a:spcPts val="2090"/>
              </a:lnSpc>
              <a:spcBef>
                <a:spcPts val="111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 </a:t>
            </a:r>
            <a:r>
              <a:rPr kumimoji="0" sz="1900" b="0" i="0" u="none" strike="noStrike" kern="1200" cap="none" spc="-10" normalizeH="0" baseline="0" noProof="0" dirty="0">
                <a:ln>
                  <a:noFill/>
                </a:ln>
                <a:solidFill>
                  <a:srgbClr val="FFFFFF"/>
                </a:solidFill>
                <a:effectLst/>
                <a:uLnTx/>
                <a:uFillTx/>
                <a:latin typeface="Calibri"/>
                <a:ea typeface="+mn-ea"/>
                <a:cs typeface="Calibri"/>
              </a:rPr>
              <a:t>Anti Fraud </a:t>
            </a:r>
            <a:r>
              <a:rPr kumimoji="0" sz="1900" b="0" i="0" u="none" strike="noStrike" kern="1200" cap="none" spc="-415"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0121.</a:t>
            </a:r>
            <a:r>
              <a:rPr kumimoji="0" sz="1900" b="0" i="0" u="none" strike="noStrike" kern="1200" cap="none" spc="-100" normalizeH="0" baseline="0" noProof="0" dirty="0">
                <a:ln>
                  <a:noFill/>
                </a:ln>
                <a:solidFill>
                  <a:srgbClr val="FFFFFF"/>
                </a:solidFill>
                <a:effectLst/>
                <a:uLnTx/>
                <a:uFillTx/>
                <a:latin typeface="Calibri"/>
                <a:ea typeface="+mn-ea"/>
                <a:cs typeface="Calibri"/>
              </a:rPr>
              <a:t>P</a:t>
            </a:r>
            <a:r>
              <a:rPr kumimoji="0" sz="1900" b="0" i="0" u="none" strike="noStrike" kern="1200" cap="none" spc="-10" normalizeH="0" baseline="0" noProof="0" dirty="0">
                <a:ln>
                  <a:noFill/>
                </a:ln>
                <a:solidFill>
                  <a:srgbClr val="FFFFFF"/>
                </a:solidFill>
                <a:effectLst/>
                <a:uLnTx/>
                <a:uFillTx/>
                <a:latin typeface="Calibri"/>
                <a:ea typeface="+mn-ea"/>
                <a:cs typeface="Calibri"/>
              </a:rPr>
              <a:t>/DIR/2019</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5" name="object 35"/>
          <p:cNvGrpSpPr/>
          <p:nvPr/>
        </p:nvGrpSpPr>
        <p:grpSpPr>
          <a:xfrm>
            <a:off x="3248914" y="2995929"/>
            <a:ext cx="2332355" cy="1404620"/>
            <a:chOff x="3248914" y="2995929"/>
            <a:chExt cx="2332355" cy="1404620"/>
          </a:xfrm>
        </p:grpSpPr>
        <p:sp>
          <p:nvSpPr>
            <p:cNvPr id="36" name="object 36"/>
            <p:cNvSpPr/>
            <p:nvPr/>
          </p:nvSpPr>
          <p:spPr>
            <a:xfrm>
              <a:off x="3255264" y="3002279"/>
              <a:ext cx="2319655" cy="1391920"/>
            </a:xfrm>
            <a:custGeom>
              <a:avLst/>
              <a:gdLst/>
              <a:ahLst/>
              <a:cxnLst/>
              <a:rect l="l" t="t" r="r" b="b"/>
              <a:pathLst>
                <a:path w="2319654" h="1391920">
                  <a:moveTo>
                    <a:pt x="2319528" y="0"/>
                  </a:moveTo>
                  <a:lnTo>
                    <a:pt x="0" y="0"/>
                  </a:lnTo>
                  <a:lnTo>
                    <a:pt x="0" y="1391412"/>
                  </a:lnTo>
                  <a:lnTo>
                    <a:pt x="2319528" y="1391412"/>
                  </a:lnTo>
                  <a:lnTo>
                    <a:pt x="2319528" y="0"/>
                  </a:lnTo>
                  <a:close/>
                </a:path>
              </a:pathLst>
            </a:custGeom>
            <a:solidFill>
              <a:srgbClr val="EC7C3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p:nvPr/>
          </p:nvSpPr>
          <p:spPr>
            <a:xfrm>
              <a:off x="3255264" y="3002279"/>
              <a:ext cx="2319655" cy="1391920"/>
            </a:xfrm>
            <a:custGeom>
              <a:avLst/>
              <a:gdLst/>
              <a:ahLst/>
              <a:cxnLst/>
              <a:rect l="l" t="t" r="r" b="b"/>
              <a:pathLst>
                <a:path w="2319654" h="1391920">
                  <a:moveTo>
                    <a:pt x="0" y="1391412"/>
                  </a:moveTo>
                  <a:lnTo>
                    <a:pt x="2319528" y="1391412"/>
                  </a:lnTo>
                  <a:lnTo>
                    <a:pt x="2319528" y="0"/>
                  </a:lnTo>
                  <a:lnTo>
                    <a:pt x="0" y="0"/>
                  </a:lnTo>
                  <a:lnTo>
                    <a:pt x="0" y="1391412"/>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object 38"/>
          <p:cNvSpPr txBox="1"/>
          <p:nvPr/>
        </p:nvSpPr>
        <p:spPr>
          <a:xfrm>
            <a:off x="3255264" y="3002279"/>
            <a:ext cx="2319655" cy="1391920"/>
          </a:xfrm>
          <a:prstGeom prst="rect">
            <a:avLst/>
          </a:prstGeom>
        </p:spPr>
        <p:txBody>
          <a:bodyPr vert="horz" wrap="square" lIns="0" tIns="1270" rIns="0" bIns="0" rtlCol="0">
            <a:spAutoFit/>
          </a:bodyPr>
          <a:lstStyle/>
          <a:p>
            <a:pPr marL="0" marR="0" lvl="0" indent="0" algn="l" defTabSz="914400" rtl="0" eaLnBrk="1" fontAlgn="auto" latinLnBrk="0" hangingPunct="1">
              <a:lnSpc>
                <a:spcPct val="100000"/>
              </a:lnSpc>
              <a:spcBef>
                <a:spcPts val="10"/>
              </a:spcBef>
              <a:spcAft>
                <a:spcPts val="0"/>
              </a:spcAft>
              <a:buClrTx/>
              <a:buSzTx/>
              <a:buFontTx/>
              <a:buNone/>
              <a:tabLst/>
              <a:defRPr/>
            </a:pPr>
            <a:endParaRPr kumimoji="0" sz="175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ctr" defTabSz="914400" rtl="0" eaLnBrk="1" fontAlgn="auto" latinLnBrk="0" hangingPunct="1">
              <a:lnSpc>
                <a:spcPts val="2185"/>
              </a:lnSpc>
              <a:spcBef>
                <a:spcPts val="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Edir</a:t>
            </a:r>
            <a:r>
              <a:rPr kumimoji="0" sz="1900" b="0" i="0" u="none" strike="noStrike" kern="1200" cap="none" spc="-30"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Fraud</a:t>
            </a:r>
            <a:r>
              <a:rPr kumimoji="0" sz="1900" b="0" i="0" u="none" strike="noStrike" kern="1200" cap="none" spc="-2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Risk</a:t>
            </a:r>
            <a:endParaRPr kumimoji="0" sz="1900" b="0" i="0" u="none" strike="noStrike" kern="1200" cap="none" spc="0" normalizeH="0" baseline="0" noProof="0">
              <a:ln>
                <a:noFill/>
              </a:ln>
              <a:solidFill>
                <a:prstClr val="black"/>
              </a:solidFill>
              <a:effectLst/>
              <a:uLnTx/>
              <a:uFillTx/>
              <a:latin typeface="Calibri"/>
              <a:ea typeface="+mn-ea"/>
              <a:cs typeface="Calibri"/>
            </a:endParaRPr>
          </a:p>
          <a:p>
            <a:pPr marL="1270" marR="0" lvl="0" indent="0" algn="ctr" defTabSz="914400" rtl="0" eaLnBrk="1" fontAlgn="auto" latinLnBrk="0" hangingPunct="1">
              <a:lnSpc>
                <a:spcPts val="2090"/>
              </a:lnSpc>
              <a:spcBef>
                <a:spcPts val="0"/>
              </a:spcBef>
              <a:spcAft>
                <a:spcPts val="0"/>
              </a:spcAft>
              <a:buClrTx/>
              <a:buSzTx/>
              <a:buFontTx/>
              <a:buNone/>
              <a:tabLst/>
              <a:defRPr/>
            </a:pPr>
            <a:r>
              <a:rPr kumimoji="0" sz="1900" b="0" i="0" u="none" strike="noStrike" kern="1200" cap="none" spc="-10" normalizeH="0" baseline="0" noProof="0" dirty="0">
                <a:ln>
                  <a:noFill/>
                </a:ln>
                <a:solidFill>
                  <a:srgbClr val="FFFFFF"/>
                </a:solidFill>
                <a:effectLst/>
                <a:uLnTx/>
                <a:uFillTx/>
                <a:latin typeface="Calibri"/>
                <a:ea typeface="+mn-ea"/>
                <a:cs typeface="Calibri"/>
              </a:rPr>
              <a:t>Asessment</a:t>
            </a:r>
            <a:r>
              <a:rPr kumimoji="0" sz="1900" b="0" i="0" u="none" strike="noStrike" kern="1200" cap="none" spc="-15"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(FRA)</a:t>
            </a:r>
            <a:r>
              <a:rPr kumimoji="0" sz="1900" b="0" i="0" u="none" strike="noStrike" kern="1200" cap="none" spc="-1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No.</a:t>
            </a:r>
            <a:endParaRPr kumimoji="0" sz="1900" b="0" i="0" u="none" strike="noStrike" kern="1200" cap="none" spc="0" normalizeH="0" baseline="0" noProof="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ts val="2185"/>
              </a:lnSpc>
              <a:spcBef>
                <a:spcPts val="0"/>
              </a:spcBef>
              <a:spcAft>
                <a:spcPts val="0"/>
              </a:spcAft>
              <a:buClrTx/>
              <a:buSzTx/>
              <a:buFontTx/>
              <a:buNone/>
              <a:tabLst/>
              <a:defRPr/>
            </a:pPr>
            <a:r>
              <a:rPr kumimoji="0" sz="1900" b="0" i="0" u="none" strike="noStrike" kern="1200" cap="none" spc="-5" normalizeH="0" baseline="0" noProof="0" dirty="0">
                <a:ln>
                  <a:noFill/>
                </a:ln>
                <a:solidFill>
                  <a:srgbClr val="FFFFFF"/>
                </a:solidFill>
                <a:effectLst/>
                <a:uLnTx/>
                <a:uFillTx/>
                <a:latin typeface="Calibri"/>
                <a:ea typeface="+mn-ea"/>
                <a:cs typeface="Calibri"/>
              </a:rPr>
              <a:t>0009.E/DIR/2020</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9" name="object 39"/>
          <p:cNvGrpSpPr/>
          <p:nvPr/>
        </p:nvGrpSpPr>
        <p:grpSpPr>
          <a:xfrm>
            <a:off x="5800090" y="2995929"/>
            <a:ext cx="2334260" cy="1404620"/>
            <a:chOff x="5800090" y="2995929"/>
            <a:chExt cx="2334260" cy="1404620"/>
          </a:xfrm>
        </p:grpSpPr>
        <p:sp>
          <p:nvSpPr>
            <p:cNvPr id="40" name="object 40"/>
            <p:cNvSpPr/>
            <p:nvPr/>
          </p:nvSpPr>
          <p:spPr>
            <a:xfrm>
              <a:off x="5806440" y="3002279"/>
              <a:ext cx="2321560" cy="1391920"/>
            </a:xfrm>
            <a:custGeom>
              <a:avLst/>
              <a:gdLst/>
              <a:ahLst/>
              <a:cxnLst/>
              <a:rect l="l" t="t" r="r" b="b"/>
              <a:pathLst>
                <a:path w="2321559" h="1391920">
                  <a:moveTo>
                    <a:pt x="2321052" y="0"/>
                  </a:moveTo>
                  <a:lnTo>
                    <a:pt x="0" y="0"/>
                  </a:lnTo>
                  <a:lnTo>
                    <a:pt x="0" y="1391412"/>
                  </a:lnTo>
                  <a:lnTo>
                    <a:pt x="2321052" y="1391412"/>
                  </a:lnTo>
                  <a:lnTo>
                    <a:pt x="2321052" y="0"/>
                  </a:lnTo>
                  <a:close/>
                </a:path>
              </a:pathLst>
            </a:custGeom>
            <a:solidFill>
              <a:srgbClr val="A4A4A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object 41"/>
            <p:cNvSpPr/>
            <p:nvPr/>
          </p:nvSpPr>
          <p:spPr>
            <a:xfrm>
              <a:off x="5806440" y="3002279"/>
              <a:ext cx="2321560" cy="1391920"/>
            </a:xfrm>
            <a:custGeom>
              <a:avLst/>
              <a:gdLst/>
              <a:ahLst/>
              <a:cxnLst/>
              <a:rect l="l" t="t" r="r" b="b"/>
              <a:pathLst>
                <a:path w="2321559" h="1391920">
                  <a:moveTo>
                    <a:pt x="0" y="1391412"/>
                  </a:moveTo>
                  <a:lnTo>
                    <a:pt x="2321052" y="1391412"/>
                  </a:lnTo>
                  <a:lnTo>
                    <a:pt x="2321052" y="0"/>
                  </a:lnTo>
                  <a:lnTo>
                    <a:pt x="0" y="0"/>
                  </a:lnTo>
                  <a:lnTo>
                    <a:pt x="0" y="1391412"/>
                  </a:lnTo>
                  <a:close/>
                </a:path>
              </a:pathLst>
            </a:custGeom>
            <a:ln w="12699">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2" name="object 42"/>
          <p:cNvSpPr txBox="1"/>
          <p:nvPr/>
        </p:nvSpPr>
        <p:spPr>
          <a:xfrm>
            <a:off x="5890005" y="3247136"/>
            <a:ext cx="2096770" cy="845185"/>
          </a:xfrm>
          <a:prstGeom prst="rect">
            <a:avLst/>
          </a:prstGeom>
        </p:spPr>
        <p:txBody>
          <a:bodyPr vert="horz" wrap="square" lIns="0" tIns="36195" rIns="0" bIns="0" rtlCol="0">
            <a:spAutoFit/>
          </a:bodyPr>
          <a:lstStyle/>
          <a:p>
            <a:pPr marL="12700" marR="5080" lvl="0" indent="55244" algn="ctr" defTabSz="914400" rtl="0" eaLnBrk="1" fontAlgn="auto" latinLnBrk="0" hangingPunct="1">
              <a:lnSpc>
                <a:spcPct val="91600"/>
              </a:lnSpc>
              <a:spcBef>
                <a:spcPts val="285"/>
              </a:spcBef>
              <a:spcAft>
                <a:spcPts val="0"/>
              </a:spcAft>
              <a:buClrTx/>
              <a:buSzTx/>
              <a:buFontTx/>
              <a:buNone/>
              <a:tabLst/>
              <a:defRPr/>
            </a:pPr>
            <a:r>
              <a:rPr kumimoji="0" sz="1900" b="0" i="0" u="none" strike="noStrike" kern="1200" cap="none" spc="-10" normalizeH="0" baseline="0" noProof="0" dirty="0">
                <a:ln>
                  <a:noFill/>
                </a:ln>
                <a:solidFill>
                  <a:srgbClr val="FFFFFF"/>
                </a:solidFill>
                <a:effectLst/>
                <a:uLnTx/>
                <a:uFillTx/>
                <a:latin typeface="Calibri"/>
                <a:ea typeface="+mn-ea"/>
                <a:cs typeface="Calibri"/>
              </a:rPr>
              <a:t>Keputusan Bersama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SMAP </a:t>
            </a:r>
            <a:r>
              <a:rPr kumimoji="0" sz="1900" b="0" i="0" u="none" strike="noStrike" kern="1200" cap="none" spc="-5" normalizeH="0" baseline="0" noProof="0" dirty="0">
                <a:ln>
                  <a:noFill/>
                </a:ln>
                <a:solidFill>
                  <a:srgbClr val="FFFFFF"/>
                </a:solidFill>
                <a:effectLst/>
                <a:uLnTx/>
                <a:uFillTx/>
                <a:latin typeface="Calibri"/>
                <a:ea typeface="+mn-ea"/>
                <a:cs typeface="Calibri"/>
              </a:rPr>
              <a:t> No.01.SKB/P</a:t>
            </a:r>
            <a:r>
              <a:rPr kumimoji="0" sz="1900" b="0" i="0" u="none" strike="noStrike" kern="1200" cap="none" spc="-10" normalizeH="0" baseline="0" noProof="0" dirty="0">
                <a:ln>
                  <a:noFill/>
                </a:ln>
                <a:solidFill>
                  <a:srgbClr val="FFFFFF"/>
                </a:solidFill>
                <a:effectLst/>
                <a:uLnTx/>
                <a:uFillTx/>
                <a:latin typeface="Calibri"/>
                <a:ea typeface="+mn-ea"/>
                <a:cs typeface="Calibri"/>
              </a:rPr>
              <a:t>LN/</a:t>
            </a:r>
            <a:r>
              <a:rPr kumimoji="0" sz="1900" b="0" i="0" u="none" strike="noStrike" kern="1200" cap="none" spc="-15" normalizeH="0" baseline="0" noProof="0" dirty="0">
                <a:ln>
                  <a:noFill/>
                </a:ln>
                <a:solidFill>
                  <a:srgbClr val="FFFFFF"/>
                </a:solidFill>
                <a:effectLst/>
                <a:uLnTx/>
                <a:uFillTx/>
                <a:latin typeface="Calibri"/>
                <a:ea typeface="+mn-ea"/>
                <a:cs typeface="Calibri"/>
              </a:rPr>
              <a:t>2</a:t>
            </a:r>
            <a:r>
              <a:rPr kumimoji="0" sz="1900" b="0" i="0" u="none" strike="noStrike" kern="1200" cap="none" spc="-5" normalizeH="0" baseline="0" noProof="0" dirty="0">
                <a:ln>
                  <a:noFill/>
                </a:ln>
                <a:solidFill>
                  <a:srgbClr val="FFFFFF"/>
                </a:solidFill>
                <a:effectLst/>
                <a:uLnTx/>
                <a:uFillTx/>
                <a:latin typeface="Calibri"/>
                <a:ea typeface="+mn-ea"/>
                <a:cs typeface="Calibri"/>
              </a:rPr>
              <a:t>020</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43" name="object 43"/>
          <p:cNvGrpSpPr/>
          <p:nvPr/>
        </p:nvGrpSpPr>
        <p:grpSpPr>
          <a:xfrm>
            <a:off x="8352790" y="2995929"/>
            <a:ext cx="2332355" cy="1404620"/>
            <a:chOff x="8352790" y="2995929"/>
            <a:chExt cx="2332355" cy="1404620"/>
          </a:xfrm>
        </p:grpSpPr>
        <p:sp>
          <p:nvSpPr>
            <p:cNvPr id="44" name="object 44"/>
            <p:cNvSpPr/>
            <p:nvPr/>
          </p:nvSpPr>
          <p:spPr>
            <a:xfrm>
              <a:off x="8359140" y="3002279"/>
              <a:ext cx="2319655" cy="1391920"/>
            </a:xfrm>
            <a:custGeom>
              <a:avLst/>
              <a:gdLst/>
              <a:ahLst/>
              <a:cxnLst/>
              <a:rect l="l" t="t" r="r" b="b"/>
              <a:pathLst>
                <a:path w="2319654" h="1391920">
                  <a:moveTo>
                    <a:pt x="2319528" y="0"/>
                  </a:moveTo>
                  <a:lnTo>
                    <a:pt x="0" y="0"/>
                  </a:lnTo>
                  <a:lnTo>
                    <a:pt x="0" y="1391412"/>
                  </a:lnTo>
                  <a:lnTo>
                    <a:pt x="2319528" y="1391412"/>
                  </a:lnTo>
                  <a:lnTo>
                    <a:pt x="2319528" y="0"/>
                  </a:lnTo>
                  <a:close/>
                </a:path>
              </a:pathLst>
            </a:custGeom>
            <a:solidFill>
              <a:srgbClr val="FFC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object 45"/>
            <p:cNvSpPr/>
            <p:nvPr/>
          </p:nvSpPr>
          <p:spPr>
            <a:xfrm>
              <a:off x="8359140" y="3002279"/>
              <a:ext cx="2319655" cy="1391920"/>
            </a:xfrm>
            <a:custGeom>
              <a:avLst/>
              <a:gdLst/>
              <a:ahLst/>
              <a:cxnLst/>
              <a:rect l="l" t="t" r="r" b="b"/>
              <a:pathLst>
                <a:path w="2319654" h="1391920">
                  <a:moveTo>
                    <a:pt x="0" y="1391412"/>
                  </a:moveTo>
                  <a:lnTo>
                    <a:pt x="2319528" y="1391412"/>
                  </a:lnTo>
                  <a:lnTo>
                    <a:pt x="2319528" y="0"/>
                  </a:lnTo>
                  <a:lnTo>
                    <a:pt x="0" y="0"/>
                  </a:lnTo>
                  <a:lnTo>
                    <a:pt x="0" y="1391412"/>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object 46"/>
          <p:cNvSpPr txBox="1"/>
          <p:nvPr/>
        </p:nvSpPr>
        <p:spPr>
          <a:xfrm>
            <a:off x="8359140" y="3002279"/>
            <a:ext cx="2319655" cy="1391920"/>
          </a:xfrm>
          <a:prstGeom prst="rect">
            <a:avLst/>
          </a:prstGeom>
        </p:spPr>
        <p:txBody>
          <a:bodyPr vert="horz" wrap="square" lIns="0" tIns="3810" rIns="0" bIns="0" rtlCol="0">
            <a:spAutoFit/>
          </a:bodyPr>
          <a:lstStyle/>
          <a:p>
            <a:pPr marL="0" marR="0" lvl="0" indent="0" algn="l" defTabSz="914400" rtl="0" eaLnBrk="1" fontAlgn="auto" latinLnBrk="0" hangingPunct="1">
              <a:lnSpc>
                <a:spcPct val="100000"/>
              </a:lnSpc>
              <a:spcBef>
                <a:spcPts val="30"/>
              </a:spcBef>
              <a:spcAft>
                <a:spcPts val="0"/>
              </a:spcAft>
              <a:buClrTx/>
              <a:buSzTx/>
              <a:buFontTx/>
              <a:buNone/>
              <a:tabLst/>
              <a:defRPr/>
            </a:pPr>
            <a:endParaRPr kumimoji="0" sz="1900" b="0" i="0" u="none" strike="noStrike" kern="1200" cap="none" spc="0" normalizeH="0" baseline="0" noProof="0">
              <a:ln>
                <a:noFill/>
              </a:ln>
              <a:solidFill>
                <a:prstClr val="black"/>
              </a:solidFill>
              <a:effectLst/>
              <a:uLnTx/>
              <a:uFillTx/>
              <a:latin typeface="Times New Roman"/>
              <a:ea typeface="+mn-ea"/>
              <a:cs typeface="Times New Roman"/>
            </a:endParaRPr>
          </a:p>
          <a:p>
            <a:pPr marL="85090" marR="75565" lvl="0" indent="0" algn="ctr" defTabSz="914400" rtl="0" eaLnBrk="1" fontAlgn="auto" latinLnBrk="0" hangingPunct="1">
              <a:lnSpc>
                <a:spcPct val="91600"/>
              </a:lnSpc>
              <a:spcBef>
                <a:spcPts val="0"/>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 </a:t>
            </a:r>
            <a:r>
              <a:rPr kumimoji="0" sz="1900" b="0" i="0" u="none" strike="noStrike" kern="1200" cap="none" spc="-50" normalizeH="0" baseline="0" noProof="0" dirty="0">
                <a:ln>
                  <a:noFill/>
                </a:ln>
                <a:solidFill>
                  <a:srgbClr val="FFFFFF"/>
                </a:solidFill>
                <a:effectLst/>
                <a:uLnTx/>
                <a:uFillTx/>
                <a:latin typeface="Calibri"/>
                <a:ea typeface="+mn-ea"/>
                <a:cs typeface="Calibri"/>
              </a:rPr>
              <a:t>Tata</a:t>
            </a:r>
            <a:r>
              <a:rPr kumimoji="0" sz="1900" b="0" i="0" u="none" strike="noStrike" kern="1200" cap="none" spc="-15" normalizeH="0" baseline="0" noProof="0" dirty="0">
                <a:ln>
                  <a:noFill/>
                </a:ln>
                <a:solidFill>
                  <a:srgbClr val="FFFFFF"/>
                </a:solidFill>
                <a:effectLst/>
                <a:uLnTx/>
                <a:uFillTx/>
                <a:latin typeface="Calibri"/>
                <a:ea typeface="+mn-ea"/>
                <a:cs typeface="Calibri"/>
              </a:rPr>
              <a:t> Kelola</a:t>
            </a:r>
            <a:r>
              <a:rPr kumimoji="0" sz="1900" b="0" i="0" u="none" strike="noStrike" kern="1200" cap="none" spc="0"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Anti </a:t>
            </a:r>
            <a:r>
              <a:rPr kumimoji="0" sz="1900" b="0" i="0" u="none" strike="noStrike" kern="1200" cap="none" spc="-41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Penyuapan </a:t>
            </a:r>
            <a:r>
              <a:rPr kumimoji="0" sz="1900" b="0" i="0" u="none" strike="noStrike" kern="1200" cap="none" spc="-5" normalizeH="0" baseline="0" noProof="0" dirty="0">
                <a:ln>
                  <a:noFill/>
                </a:ln>
                <a:solidFill>
                  <a:srgbClr val="FFFFFF"/>
                </a:solidFill>
                <a:effectLst/>
                <a:uLnTx/>
                <a:uFillTx/>
                <a:latin typeface="Calibri"/>
                <a:ea typeface="+mn-ea"/>
                <a:cs typeface="Calibri"/>
              </a:rPr>
              <a:t>No </a:t>
            </a:r>
            <a:r>
              <a:rPr kumimoji="0" sz="1900" b="0" i="0" u="none" strike="noStrike" kern="1200" cap="none" spc="0"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0048.P/DIR/2020</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47" name="object 47"/>
          <p:cNvGrpSpPr/>
          <p:nvPr/>
        </p:nvGrpSpPr>
        <p:grpSpPr>
          <a:xfrm>
            <a:off x="696213" y="4618990"/>
            <a:ext cx="2334260" cy="1405890"/>
            <a:chOff x="696213" y="4618990"/>
            <a:chExt cx="2334260" cy="1405890"/>
          </a:xfrm>
        </p:grpSpPr>
        <p:sp>
          <p:nvSpPr>
            <p:cNvPr id="48" name="object 48"/>
            <p:cNvSpPr/>
            <p:nvPr/>
          </p:nvSpPr>
          <p:spPr>
            <a:xfrm>
              <a:off x="702563" y="4625340"/>
              <a:ext cx="2321560" cy="1393190"/>
            </a:xfrm>
            <a:custGeom>
              <a:avLst/>
              <a:gdLst/>
              <a:ahLst/>
              <a:cxnLst/>
              <a:rect l="l" t="t" r="r" b="b"/>
              <a:pathLst>
                <a:path w="2321560" h="1393189">
                  <a:moveTo>
                    <a:pt x="2321052" y="0"/>
                  </a:moveTo>
                  <a:lnTo>
                    <a:pt x="0" y="0"/>
                  </a:lnTo>
                  <a:lnTo>
                    <a:pt x="0" y="1392936"/>
                  </a:lnTo>
                  <a:lnTo>
                    <a:pt x="2321052" y="1392936"/>
                  </a:lnTo>
                  <a:lnTo>
                    <a:pt x="2321052" y="0"/>
                  </a:lnTo>
                  <a:close/>
                </a:path>
              </a:pathLst>
            </a:custGeom>
            <a:solidFill>
              <a:srgbClr val="4471C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object 49"/>
            <p:cNvSpPr/>
            <p:nvPr/>
          </p:nvSpPr>
          <p:spPr>
            <a:xfrm>
              <a:off x="702563" y="4625340"/>
              <a:ext cx="2321560" cy="1393190"/>
            </a:xfrm>
            <a:custGeom>
              <a:avLst/>
              <a:gdLst/>
              <a:ahLst/>
              <a:cxnLst/>
              <a:rect l="l" t="t" r="r" b="b"/>
              <a:pathLst>
                <a:path w="2321560" h="1393189">
                  <a:moveTo>
                    <a:pt x="0" y="1392936"/>
                  </a:moveTo>
                  <a:lnTo>
                    <a:pt x="2321052" y="1392936"/>
                  </a:lnTo>
                  <a:lnTo>
                    <a:pt x="2321052"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0" name="object 50"/>
          <p:cNvSpPr txBox="1"/>
          <p:nvPr/>
        </p:nvSpPr>
        <p:spPr>
          <a:xfrm>
            <a:off x="702563" y="4625340"/>
            <a:ext cx="2321560" cy="1393190"/>
          </a:xfrm>
          <a:prstGeom prst="rect">
            <a:avLst/>
          </a:prstGeom>
        </p:spPr>
        <p:txBody>
          <a:bodyPr vert="horz" wrap="square" lIns="0" tIns="154305" rIns="0" bIns="0" rtlCol="0">
            <a:spAutoFit/>
          </a:bodyPr>
          <a:lstStyle/>
          <a:p>
            <a:pPr marL="136525" marR="130810" lvl="0" indent="0" algn="ctr" defTabSz="914400" rtl="0" eaLnBrk="1" fontAlgn="auto" latinLnBrk="0" hangingPunct="1">
              <a:lnSpc>
                <a:spcPts val="2090"/>
              </a:lnSpc>
              <a:spcBef>
                <a:spcPts val="1215"/>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Edir </a:t>
            </a:r>
            <a:r>
              <a:rPr kumimoji="0" sz="1900" b="0" i="0" u="none" strike="noStrike" kern="1200" cap="none" spc="-10" normalizeH="0" baseline="0" noProof="0" dirty="0">
                <a:ln>
                  <a:noFill/>
                </a:ln>
                <a:solidFill>
                  <a:srgbClr val="FFFFFF"/>
                </a:solidFill>
                <a:effectLst/>
                <a:uLnTx/>
                <a:uFillTx/>
                <a:latin typeface="Calibri"/>
                <a:ea typeface="+mn-ea"/>
                <a:cs typeface="Calibri"/>
              </a:rPr>
              <a:t>Pedoman Fungsi </a:t>
            </a:r>
            <a:r>
              <a:rPr kumimoji="0" sz="1900" b="0" i="0" u="none" strike="noStrike" kern="1200" cap="none" spc="-41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Kepatuhan Anti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Penyuapan</a:t>
            </a:r>
            <a:r>
              <a:rPr kumimoji="0" sz="1900" b="0" i="0" u="none" strike="noStrike" kern="1200" cap="none" spc="-25"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No.</a:t>
            </a:r>
            <a:endParaRPr kumimoji="0" sz="1900" b="0" i="0" u="none" strike="noStrike" kern="1200" cap="none" spc="0" normalizeH="0" baseline="0" noProof="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ts val="2050"/>
              </a:lnSpc>
              <a:spcBef>
                <a:spcPts val="0"/>
              </a:spcBef>
              <a:spcAft>
                <a:spcPts val="0"/>
              </a:spcAft>
              <a:buClrTx/>
              <a:buSzTx/>
              <a:buFontTx/>
              <a:buNone/>
              <a:tabLst/>
              <a:defRPr/>
            </a:pPr>
            <a:r>
              <a:rPr kumimoji="0" sz="1900" b="0" i="0" u="none" strike="noStrike" kern="1200" cap="none" spc="-5" normalizeH="0" baseline="0" noProof="0" dirty="0">
                <a:ln>
                  <a:noFill/>
                </a:ln>
                <a:solidFill>
                  <a:srgbClr val="FFFFFF"/>
                </a:solidFill>
                <a:effectLst/>
                <a:uLnTx/>
                <a:uFillTx/>
                <a:latin typeface="Calibri"/>
                <a:ea typeface="+mn-ea"/>
                <a:cs typeface="Calibri"/>
              </a:rPr>
              <a:t>0011.E/DIR/2020</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51" name="object 51"/>
          <p:cNvGrpSpPr/>
          <p:nvPr/>
        </p:nvGrpSpPr>
        <p:grpSpPr>
          <a:xfrm>
            <a:off x="3248914" y="4618990"/>
            <a:ext cx="2332355" cy="1405890"/>
            <a:chOff x="3248914" y="4618990"/>
            <a:chExt cx="2332355" cy="1405890"/>
          </a:xfrm>
        </p:grpSpPr>
        <p:sp>
          <p:nvSpPr>
            <p:cNvPr id="52" name="object 52"/>
            <p:cNvSpPr/>
            <p:nvPr/>
          </p:nvSpPr>
          <p:spPr>
            <a:xfrm>
              <a:off x="3255264" y="4625340"/>
              <a:ext cx="2319655" cy="1393190"/>
            </a:xfrm>
            <a:custGeom>
              <a:avLst/>
              <a:gdLst/>
              <a:ahLst/>
              <a:cxnLst/>
              <a:rect l="l" t="t" r="r" b="b"/>
              <a:pathLst>
                <a:path w="2319654" h="1393189">
                  <a:moveTo>
                    <a:pt x="2319528" y="0"/>
                  </a:moveTo>
                  <a:lnTo>
                    <a:pt x="0" y="0"/>
                  </a:lnTo>
                  <a:lnTo>
                    <a:pt x="0" y="1392936"/>
                  </a:lnTo>
                  <a:lnTo>
                    <a:pt x="2319528" y="1392936"/>
                  </a:lnTo>
                  <a:lnTo>
                    <a:pt x="2319528" y="0"/>
                  </a:lnTo>
                  <a:close/>
                </a:path>
              </a:pathLst>
            </a:custGeom>
            <a:solidFill>
              <a:srgbClr val="6FAC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object 53"/>
            <p:cNvSpPr/>
            <p:nvPr/>
          </p:nvSpPr>
          <p:spPr>
            <a:xfrm>
              <a:off x="3255264" y="4625340"/>
              <a:ext cx="2319655" cy="1393190"/>
            </a:xfrm>
            <a:custGeom>
              <a:avLst/>
              <a:gdLst/>
              <a:ahLst/>
              <a:cxnLst/>
              <a:rect l="l" t="t" r="r" b="b"/>
              <a:pathLst>
                <a:path w="2319654" h="1393189">
                  <a:moveTo>
                    <a:pt x="0" y="1392936"/>
                  </a:moveTo>
                  <a:lnTo>
                    <a:pt x="2319528" y="1392936"/>
                  </a:lnTo>
                  <a:lnTo>
                    <a:pt x="2319528"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4" name="object 54"/>
          <p:cNvSpPr txBox="1"/>
          <p:nvPr/>
        </p:nvSpPr>
        <p:spPr>
          <a:xfrm>
            <a:off x="3255264" y="4625340"/>
            <a:ext cx="2319655" cy="1393190"/>
          </a:xfrm>
          <a:prstGeom prst="rect">
            <a:avLst/>
          </a:prstGeom>
        </p:spPr>
        <p:txBody>
          <a:bodyPr vert="horz" wrap="square" lIns="0" tIns="1905" rIns="0" bIns="0" rtlCol="0">
            <a:spAutoFit/>
          </a:bodyPr>
          <a:lstStyle/>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950" b="0" i="0" u="none" strike="noStrike" kern="1200" cap="none" spc="0" normalizeH="0" baseline="0" noProof="0">
              <a:ln>
                <a:noFill/>
              </a:ln>
              <a:solidFill>
                <a:prstClr val="black"/>
              </a:solidFill>
              <a:effectLst/>
              <a:uLnTx/>
              <a:uFillTx/>
              <a:latin typeface="Times New Roman"/>
              <a:ea typeface="+mn-ea"/>
              <a:cs typeface="Times New Roman"/>
            </a:endParaRPr>
          </a:p>
          <a:p>
            <a:pPr marL="90805" marR="101600" lvl="0" indent="386715" algn="l" defTabSz="914400" rtl="0" eaLnBrk="1" fontAlgn="auto" latinLnBrk="0" hangingPunct="1">
              <a:lnSpc>
                <a:spcPts val="2090"/>
              </a:lnSpc>
              <a:spcBef>
                <a:spcPts val="5"/>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Edir </a:t>
            </a:r>
            <a:r>
              <a:rPr kumimoji="0" sz="1900" b="0" i="0" u="none" strike="noStrike" kern="1200" cap="none" spc="-10" normalizeH="0" baseline="0" noProof="0" dirty="0">
                <a:ln>
                  <a:noFill/>
                </a:ln>
                <a:solidFill>
                  <a:srgbClr val="FFFFFF"/>
                </a:solidFill>
                <a:effectLst/>
                <a:uLnTx/>
                <a:uFillTx/>
                <a:latin typeface="Calibri"/>
                <a:ea typeface="+mn-ea"/>
                <a:cs typeface="Calibri"/>
              </a:rPr>
              <a:t>Pedoman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Pelaksanaan AI </a:t>
            </a:r>
            <a:r>
              <a:rPr kumimoji="0" sz="1900" b="0" i="0" u="none" strike="noStrike" kern="1200" cap="none" spc="-5" normalizeH="0" baseline="0" noProof="0" dirty="0">
                <a:ln>
                  <a:noFill/>
                </a:ln>
                <a:solidFill>
                  <a:srgbClr val="FFFFFF"/>
                </a:solidFill>
                <a:effectLst/>
                <a:uLnTx/>
                <a:uFillTx/>
                <a:latin typeface="Calibri"/>
                <a:ea typeface="+mn-ea"/>
                <a:cs typeface="Calibri"/>
              </a:rPr>
              <a:t>SMAP </a:t>
            </a:r>
            <a:r>
              <a:rPr kumimoji="0" sz="1900" b="0" i="0" u="none" strike="noStrike" kern="1200" cap="none" spc="-415"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No.</a:t>
            </a:r>
            <a:r>
              <a:rPr kumimoji="0" sz="1900" b="0" i="0" u="none" strike="noStrike" kern="1200" cap="none" spc="-25"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0012.E/DIR/2020</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55" name="object 55"/>
          <p:cNvGrpSpPr/>
          <p:nvPr/>
        </p:nvGrpSpPr>
        <p:grpSpPr>
          <a:xfrm>
            <a:off x="5800090" y="4618990"/>
            <a:ext cx="2334260" cy="1405890"/>
            <a:chOff x="5800090" y="4618990"/>
            <a:chExt cx="2334260" cy="1405890"/>
          </a:xfrm>
        </p:grpSpPr>
        <p:sp>
          <p:nvSpPr>
            <p:cNvPr id="56" name="object 56"/>
            <p:cNvSpPr/>
            <p:nvPr/>
          </p:nvSpPr>
          <p:spPr>
            <a:xfrm>
              <a:off x="5806440" y="4625340"/>
              <a:ext cx="2321560" cy="1393190"/>
            </a:xfrm>
            <a:custGeom>
              <a:avLst/>
              <a:gdLst/>
              <a:ahLst/>
              <a:cxnLst/>
              <a:rect l="l" t="t" r="r" b="b"/>
              <a:pathLst>
                <a:path w="2321559" h="1393189">
                  <a:moveTo>
                    <a:pt x="2321052" y="0"/>
                  </a:moveTo>
                  <a:lnTo>
                    <a:pt x="0" y="0"/>
                  </a:lnTo>
                  <a:lnTo>
                    <a:pt x="0" y="1392936"/>
                  </a:lnTo>
                  <a:lnTo>
                    <a:pt x="2321052" y="1392936"/>
                  </a:lnTo>
                  <a:lnTo>
                    <a:pt x="2321052" y="0"/>
                  </a:lnTo>
                  <a:close/>
                </a:path>
              </a:pathLst>
            </a:custGeom>
            <a:solidFill>
              <a:srgbClr val="EC7C3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object 57"/>
            <p:cNvSpPr/>
            <p:nvPr/>
          </p:nvSpPr>
          <p:spPr>
            <a:xfrm>
              <a:off x="5806440" y="4625340"/>
              <a:ext cx="2321560" cy="1393190"/>
            </a:xfrm>
            <a:custGeom>
              <a:avLst/>
              <a:gdLst/>
              <a:ahLst/>
              <a:cxnLst/>
              <a:rect l="l" t="t" r="r" b="b"/>
              <a:pathLst>
                <a:path w="2321559" h="1393189">
                  <a:moveTo>
                    <a:pt x="0" y="1392936"/>
                  </a:moveTo>
                  <a:lnTo>
                    <a:pt x="2321052" y="1392936"/>
                  </a:lnTo>
                  <a:lnTo>
                    <a:pt x="2321052"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8" name="object 58"/>
          <p:cNvSpPr txBox="1"/>
          <p:nvPr/>
        </p:nvSpPr>
        <p:spPr>
          <a:xfrm>
            <a:off x="5867146" y="5004053"/>
            <a:ext cx="2200275" cy="579755"/>
          </a:xfrm>
          <a:prstGeom prst="rect">
            <a:avLst/>
          </a:prstGeom>
        </p:spPr>
        <p:txBody>
          <a:bodyPr vert="horz" wrap="square" lIns="0" tIns="12065" rIns="0" bIns="0" rtlCol="0">
            <a:spAutoFit/>
          </a:bodyPr>
          <a:lstStyle/>
          <a:p>
            <a:pPr marL="0" marR="0" lvl="0" indent="0" algn="ctr" defTabSz="914400" rtl="0" eaLnBrk="1" fontAlgn="auto" latinLnBrk="0" hangingPunct="1">
              <a:lnSpc>
                <a:spcPts val="2185"/>
              </a:lnSpc>
              <a:spcBef>
                <a:spcPts val="95"/>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Edir</a:t>
            </a:r>
            <a:r>
              <a:rPr kumimoji="0" sz="1900" b="0" i="0" u="none" strike="noStrike" kern="1200" cap="none" spc="-20" normalizeH="0" baseline="0" noProof="0" dirty="0">
                <a:ln>
                  <a:noFill/>
                </a:ln>
                <a:solidFill>
                  <a:srgbClr val="FFFFFF"/>
                </a:solidFill>
                <a:effectLst/>
                <a:uLnTx/>
                <a:uFillTx/>
                <a:latin typeface="Calibri"/>
                <a:ea typeface="+mn-ea"/>
                <a:cs typeface="Calibri"/>
              </a:rPr>
              <a:t> </a:t>
            </a:r>
            <a:r>
              <a:rPr kumimoji="0" sz="1900" b="0" i="0" u="none" strike="noStrike" kern="1200" cap="none" spc="-10" normalizeH="0" baseline="0" noProof="0" dirty="0">
                <a:ln>
                  <a:noFill/>
                </a:ln>
                <a:solidFill>
                  <a:srgbClr val="FFFFFF"/>
                </a:solidFill>
                <a:effectLst/>
                <a:uLnTx/>
                <a:uFillTx/>
                <a:latin typeface="Calibri"/>
                <a:ea typeface="+mn-ea"/>
                <a:cs typeface="Calibri"/>
              </a:rPr>
              <a:t>Pedoman</a:t>
            </a:r>
            <a:r>
              <a:rPr kumimoji="0" sz="1900" b="0" i="0" u="none" strike="noStrike" kern="1200" cap="none" spc="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IDD</a:t>
            </a:r>
            <a:r>
              <a:rPr kumimoji="0" sz="1900" b="0" i="0" u="none" strike="noStrike" kern="1200" cap="none" spc="-2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No.</a:t>
            </a:r>
            <a:endParaRPr kumimoji="0" sz="1900" b="0" i="0" u="none" strike="noStrike" kern="1200" cap="none" spc="0" normalizeH="0" baseline="0" noProof="0">
              <a:ln>
                <a:noFill/>
              </a:ln>
              <a:solidFill>
                <a:prstClr val="black"/>
              </a:solidFill>
              <a:effectLst/>
              <a:uLnTx/>
              <a:uFillTx/>
              <a:latin typeface="Calibri"/>
              <a:ea typeface="+mn-ea"/>
              <a:cs typeface="Calibri"/>
            </a:endParaRPr>
          </a:p>
          <a:p>
            <a:pPr marL="0" marR="50165" lvl="0" indent="0" algn="ctr" defTabSz="914400" rtl="0" eaLnBrk="1" fontAlgn="auto" latinLnBrk="0" hangingPunct="1">
              <a:lnSpc>
                <a:spcPts val="2185"/>
              </a:lnSpc>
              <a:spcBef>
                <a:spcPts val="0"/>
              </a:spcBef>
              <a:spcAft>
                <a:spcPts val="0"/>
              </a:spcAft>
              <a:buClrTx/>
              <a:buSzTx/>
              <a:buFontTx/>
              <a:buNone/>
              <a:tabLst/>
              <a:defRPr/>
            </a:pPr>
            <a:r>
              <a:rPr kumimoji="0" sz="1900" b="0" i="0" u="none" strike="noStrike" kern="1200" cap="none" spc="-5" normalizeH="0" baseline="0" noProof="0" dirty="0">
                <a:ln>
                  <a:noFill/>
                </a:ln>
                <a:solidFill>
                  <a:srgbClr val="FFFFFF"/>
                </a:solidFill>
                <a:effectLst/>
                <a:uLnTx/>
                <a:uFillTx/>
                <a:latin typeface="Calibri"/>
                <a:ea typeface="+mn-ea"/>
                <a:cs typeface="Calibri"/>
              </a:rPr>
              <a:t>0013.E/DIR/2020</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59" name="object 59"/>
          <p:cNvGrpSpPr/>
          <p:nvPr/>
        </p:nvGrpSpPr>
        <p:grpSpPr>
          <a:xfrm>
            <a:off x="8352790" y="4618990"/>
            <a:ext cx="2332355" cy="1405890"/>
            <a:chOff x="8352790" y="4618990"/>
            <a:chExt cx="2332355" cy="1405890"/>
          </a:xfrm>
        </p:grpSpPr>
        <p:sp>
          <p:nvSpPr>
            <p:cNvPr id="60" name="object 60"/>
            <p:cNvSpPr/>
            <p:nvPr/>
          </p:nvSpPr>
          <p:spPr>
            <a:xfrm>
              <a:off x="8359140" y="4625340"/>
              <a:ext cx="2319655" cy="1393190"/>
            </a:xfrm>
            <a:custGeom>
              <a:avLst/>
              <a:gdLst/>
              <a:ahLst/>
              <a:cxnLst/>
              <a:rect l="l" t="t" r="r" b="b"/>
              <a:pathLst>
                <a:path w="2319654" h="1393189">
                  <a:moveTo>
                    <a:pt x="2319528" y="0"/>
                  </a:moveTo>
                  <a:lnTo>
                    <a:pt x="0" y="0"/>
                  </a:lnTo>
                  <a:lnTo>
                    <a:pt x="0" y="1392936"/>
                  </a:lnTo>
                  <a:lnTo>
                    <a:pt x="2319528" y="1392936"/>
                  </a:lnTo>
                  <a:lnTo>
                    <a:pt x="2319528" y="0"/>
                  </a:lnTo>
                  <a:close/>
                </a:path>
              </a:pathLst>
            </a:custGeom>
            <a:solidFill>
              <a:srgbClr val="A4A4A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object 61"/>
            <p:cNvSpPr/>
            <p:nvPr/>
          </p:nvSpPr>
          <p:spPr>
            <a:xfrm>
              <a:off x="8359140" y="4625340"/>
              <a:ext cx="2319655" cy="1393190"/>
            </a:xfrm>
            <a:custGeom>
              <a:avLst/>
              <a:gdLst/>
              <a:ahLst/>
              <a:cxnLst/>
              <a:rect l="l" t="t" r="r" b="b"/>
              <a:pathLst>
                <a:path w="2319654" h="1393189">
                  <a:moveTo>
                    <a:pt x="0" y="1392936"/>
                  </a:moveTo>
                  <a:lnTo>
                    <a:pt x="2319528" y="1392936"/>
                  </a:lnTo>
                  <a:lnTo>
                    <a:pt x="2319528" y="0"/>
                  </a:lnTo>
                  <a:lnTo>
                    <a:pt x="0" y="0"/>
                  </a:lnTo>
                  <a:lnTo>
                    <a:pt x="0" y="1392936"/>
                  </a:lnTo>
                  <a:close/>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2" name="object 62"/>
          <p:cNvSpPr txBox="1"/>
          <p:nvPr/>
        </p:nvSpPr>
        <p:spPr>
          <a:xfrm>
            <a:off x="8469883" y="4738878"/>
            <a:ext cx="2099310" cy="1110615"/>
          </a:xfrm>
          <a:prstGeom prst="rect">
            <a:avLst/>
          </a:prstGeom>
        </p:spPr>
        <p:txBody>
          <a:bodyPr vert="horz" wrap="square" lIns="0" tIns="36195" rIns="0" bIns="0" rtlCol="0">
            <a:spAutoFit/>
          </a:bodyPr>
          <a:lstStyle/>
          <a:p>
            <a:pPr marL="12700" marR="5080" lvl="0" indent="-1905" algn="ctr" defTabSz="914400" rtl="0" eaLnBrk="1" fontAlgn="auto" latinLnBrk="0" hangingPunct="1">
              <a:lnSpc>
                <a:spcPct val="91600"/>
              </a:lnSpc>
              <a:spcBef>
                <a:spcPts val="285"/>
              </a:spcBef>
              <a:spcAft>
                <a:spcPts val="0"/>
              </a:spcAft>
              <a:buClrTx/>
              <a:buSzTx/>
              <a:buFontTx/>
              <a:buNone/>
              <a:tabLst/>
              <a:defRPr/>
            </a:pPr>
            <a:r>
              <a:rPr kumimoji="0" sz="1900" b="0" i="0" u="none" strike="noStrike" kern="1200" cap="none" spc="-15" normalizeH="0" baseline="0" noProof="0" dirty="0">
                <a:ln>
                  <a:noFill/>
                </a:ln>
                <a:solidFill>
                  <a:srgbClr val="FFFFFF"/>
                </a:solidFill>
                <a:effectLst/>
                <a:uLnTx/>
                <a:uFillTx/>
                <a:latin typeface="Calibri"/>
                <a:ea typeface="+mn-ea"/>
                <a:cs typeface="Calibri"/>
              </a:rPr>
              <a:t>Perdir</a:t>
            </a:r>
            <a:r>
              <a:rPr kumimoji="0" sz="1900" b="0" i="0" u="none" strike="noStrike" kern="1200" cap="none" spc="-10"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Sistem </a:t>
            </a:r>
            <a:r>
              <a:rPr kumimoji="0" sz="1900" b="0" i="0" u="none" strike="noStrike" kern="1200" cap="none" spc="-10" normalizeH="0" baseline="0" noProof="0" dirty="0">
                <a:ln>
                  <a:noFill/>
                </a:ln>
                <a:solidFill>
                  <a:srgbClr val="FFFFFF"/>
                </a:solidFill>
                <a:effectLst/>
                <a:uLnTx/>
                <a:uFillTx/>
                <a:latin typeface="Calibri"/>
                <a:ea typeface="+mn-ea"/>
                <a:cs typeface="Calibri"/>
              </a:rPr>
              <a:t> Pengaduan </a:t>
            </a:r>
            <a:r>
              <a:rPr kumimoji="0" sz="1900" b="0" i="0" u="none" strike="noStrike" kern="1200" cap="none" spc="-5"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Pelanggaran</a:t>
            </a:r>
            <a:r>
              <a:rPr kumimoji="0" sz="1900" b="0" i="0" u="none" strike="noStrike" kern="1200" cap="none" spc="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(WBS) </a:t>
            </a:r>
            <a:r>
              <a:rPr kumimoji="0" sz="1900" b="0" i="0" u="none" strike="noStrike" kern="1200" cap="none" spc="0" normalizeH="0" baseline="0" noProof="0" dirty="0">
                <a:ln>
                  <a:noFill/>
                </a:ln>
                <a:solidFill>
                  <a:srgbClr val="FFFFFF"/>
                </a:solidFill>
                <a:effectLst/>
                <a:uLnTx/>
                <a:uFillTx/>
                <a:latin typeface="Calibri"/>
                <a:ea typeface="+mn-ea"/>
                <a:cs typeface="Calibri"/>
              </a:rPr>
              <a:t> </a:t>
            </a:r>
            <a:r>
              <a:rPr kumimoji="0" sz="1900" b="0" i="0" u="none" strike="noStrike" kern="1200" cap="none" spc="-5" normalizeH="0" baseline="0" noProof="0" dirty="0">
                <a:ln>
                  <a:noFill/>
                </a:ln>
                <a:solidFill>
                  <a:srgbClr val="FFFFFF"/>
                </a:solidFill>
                <a:effectLst/>
                <a:uLnTx/>
                <a:uFillTx/>
                <a:latin typeface="Calibri"/>
                <a:ea typeface="+mn-ea"/>
                <a:cs typeface="Calibri"/>
              </a:rPr>
              <a:t>No.</a:t>
            </a:r>
            <a:r>
              <a:rPr kumimoji="0" sz="1900" b="0" i="0" u="none" strike="noStrike" kern="1200" cap="none" spc="-30" normalizeH="0" baseline="0" noProof="0" dirty="0">
                <a:ln>
                  <a:noFill/>
                </a:ln>
                <a:solidFill>
                  <a:srgbClr val="FFFFFF"/>
                </a:solidFill>
                <a:effectLst/>
                <a:uLnTx/>
                <a:uFillTx/>
                <a:latin typeface="Calibri"/>
                <a:ea typeface="+mn-ea"/>
                <a:cs typeface="Calibri"/>
              </a:rPr>
              <a:t> </a:t>
            </a:r>
            <a:r>
              <a:rPr kumimoji="0" sz="1900" b="0" i="0" u="none" strike="noStrike" kern="1200" cap="none" spc="-15" normalizeH="0" baseline="0" noProof="0" dirty="0">
                <a:ln>
                  <a:noFill/>
                </a:ln>
                <a:solidFill>
                  <a:srgbClr val="FFFFFF"/>
                </a:solidFill>
                <a:effectLst/>
                <a:uLnTx/>
                <a:uFillTx/>
                <a:latin typeface="Calibri"/>
                <a:ea typeface="+mn-ea"/>
                <a:cs typeface="Calibri"/>
              </a:rPr>
              <a:t>0010.P/DIR/2022</a:t>
            </a:r>
            <a:endParaRPr kumimoji="0" sz="1900" b="0" i="0" u="none" strike="noStrike" kern="1200" cap="none" spc="0" normalizeH="0" baseline="0" noProof="0">
              <a:ln>
                <a:noFill/>
              </a:ln>
              <a:solidFill>
                <a:prstClr val="black"/>
              </a:solidFill>
              <a:effectLst/>
              <a:uLnTx/>
              <a:uFillTx/>
              <a:latin typeface="Calibri"/>
              <a:ea typeface="+mn-ea"/>
              <a:cs typeface="Calibri"/>
            </a:endParaRPr>
          </a:p>
        </p:txBody>
      </p:sp>
      <p:sp>
        <p:nvSpPr>
          <p:cNvPr id="63" name="object 63"/>
          <p:cNvSpPr/>
          <p:nvPr/>
        </p:nvSpPr>
        <p:spPr>
          <a:xfrm>
            <a:off x="3017520" y="2036063"/>
            <a:ext cx="5376545" cy="3340735"/>
          </a:xfrm>
          <a:custGeom>
            <a:avLst/>
            <a:gdLst/>
            <a:ahLst/>
            <a:cxnLst/>
            <a:rect l="l" t="t" r="r" b="b"/>
            <a:pathLst>
              <a:path w="5376545" h="3340735">
                <a:moveTo>
                  <a:pt x="266192" y="1661160"/>
                </a:moveTo>
                <a:lnTo>
                  <a:pt x="253492" y="1654810"/>
                </a:lnTo>
                <a:lnTo>
                  <a:pt x="189992" y="1623060"/>
                </a:lnTo>
                <a:lnTo>
                  <a:pt x="189992" y="1654810"/>
                </a:lnTo>
                <a:lnTo>
                  <a:pt x="0" y="1654810"/>
                </a:lnTo>
                <a:lnTo>
                  <a:pt x="0" y="1667510"/>
                </a:lnTo>
                <a:lnTo>
                  <a:pt x="189992" y="1667510"/>
                </a:lnTo>
                <a:lnTo>
                  <a:pt x="189992" y="1699260"/>
                </a:lnTo>
                <a:lnTo>
                  <a:pt x="253492" y="1667510"/>
                </a:lnTo>
                <a:lnTo>
                  <a:pt x="266192" y="1661160"/>
                </a:lnTo>
                <a:close/>
              </a:path>
              <a:path w="5376545" h="3340735">
                <a:moveTo>
                  <a:pt x="269240" y="3302508"/>
                </a:moveTo>
                <a:lnTo>
                  <a:pt x="256540" y="3296158"/>
                </a:lnTo>
                <a:lnTo>
                  <a:pt x="193040" y="3264408"/>
                </a:lnTo>
                <a:lnTo>
                  <a:pt x="193040" y="3296158"/>
                </a:lnTo>
                <a:lnTo>
                  <a:pt x="3048" y="3296158"/>
                </a:lnTo>
                <a:lnTo>
                  <a:pt x="3048" y="3308858"/>
                </a:lnTo>
                <a:lnTo>
                  <a:pt x="193040" y="3308858"/>
                </a:lnTo>
                <a:lnTo>
                  <a:pt x="193040" y="3340608"/>
                </a:lnTo>
                <a:lnTo>
                  <a:pt x="256540" y="3308858"/>
                </a:lnTo>
                <a:lnTo>
                  <a:pt x="269240" y="3302508"/>
                </a:lnTo>
                <a:close/>
              </a:path>
              <a:path w="5376545" h="3340735">
                <a:moveTo>
                  <a:pt x="269240" y="59436"/>
                </a:moveTo>
                <a:lnTo>
                  <a:pt x="256540" y="53086"/>
                </a:lnTo>
                <a:lnTo>
                  <a:pt x="193040" y="21336"/>
                </a:lnTo>
                <a:lnTo>
                  <a:pt x="193040" y="53086"/>
                </a:lnTo>
                <a:lnTo>
                  <a:pt x="3048" y="53086"/>
                </a:lnTo>
                <a:lnTo>
                  <a:pt x="3048" y="65786"/>
                </a:lnTo>
                <a:lnTo>
                  <a:pt x="193040" y="65786"/>
                </a:lnTo>
                <a:lnTo>
                  <a:pt x="193040" y="97536"/>
                </a:lnTo>
                <a:lnTo>
                  <a:pt x="256540" y="65786"/>
                </a:lnTo>
                <a:lnTo>
                  <a:pt x="269240" y="59436"/>
                </a:lnTo>
                <a:close/>
              </a:path>
              <a:path w="5376545" h="3340735">
                <a:moveTo>
                  <a:pt x="2806700" y="38100"/>
                </a:moveTo>
                <a:lnTo>
                  <a:pt x="2794000" y="31750"/>
                </a:lnTo>
                <a:lnTo>
                  <a:pt x="2730500" y="0"/>
                </a:lnTo>
                <a:lnTo>
                  <a:pt x="2730500" y="31750"/>
                </a:lnTo>
                <a:lnTo>
                  <a:pt x="2540508" y="31750"/>
                </a:lnTo>
                <a:lnTo>
                  <a:pt x="2540508" y="44450"/>
                </a:lnTo>
                <a:lnTo>
                  <a:pt x="2730500" y="44450"/>
                </a:lnTo>
                <a:lnTo>
                  <a:pt x="2730500" y="76200"/>
                </a:lnTo>
                <a:lnTo>
                  <a:pt x="2794000" y="44450"/>
                </a:lnTo>
                <a:lnTo>
                  <a:pt x="2806700" y="38100"/>
                </a:lnTo>
                <a:close/>
              </a:path>
              <a:path w="5376545" h="3340735">
                <a:moveTo>
                  <a:pt x="2824988" y="1661160"/>
                </a:moveTo>
                <a:lnTo>
                  <a:pt x="2812288" y="1654810"/>
                </a:lnTo>
                <a:lnTo>
                  <a:pt x="2748788" y="1623060"/>
                </a:lnTo>
                <a:lnTo>
                  <a:pt x="2748788" y="1654810"/>
                </a:lnTo>
                <a:lnTo>
                  <a:pt x="2558796" y="1654810"/>
                </a:lnTo>
                <a:lnTo>
                  <a:pt x="2558796" y="1667510"/>
                </a:lnTo>
                <a:lnTo>
                  <a:pt x="2748788" y="1667510"/>
                </a:lnTo>
                <a:lnTo>
                  <a:pt x="2748788" y="1699260"/>
                </a:lnTo>
                <a:lnTo>
                  <a:pt x="2812288" y="1667510"/>
                </a:lnTo>
                <a:lnTo>
                  <a:pt x="2824988" y="1661160"/>
                </a:lnTo>
                <a:close/>
              </a:path>
              <a:path w="5376545" h="3340735">
                <a:moveTo>
                  <a:pt x="2834132" y="3302508"/>
                </a:moveTo>
                <a:lnTo>
                  <a:pt x="2821432" y="3296158"/>
                </a:lnTo>
                <a:lnTo>
                  <a:pt x="2757932" y="3264408"/>
                </a:lnTo>
                <a:lnTo>
                  <a:pt x="2757932" y="3296158"/>
                </a:lnTo>
                <a:lnTo>
                  <a:pt x="2567940" y="3296158"/>
                </a:lnTo>
                <a:lnTo>
                  <a:pt x="2567940" y="3308858"/>
                </a:lnTo>
                <a:lnTo>
                  <a:pt x="2757932" y="3308858"/>
                </a:lnTo>
                <a:lnTo>
                  <a:pt x="2757932" y="3340608"/>
                </a:lnTo>
                <a:lnTo>
                  <a:pt x="2821432" y="3308858"/>
                </a:lnTo>
                <a:lnTo>
                  <a:pt x="2834132" y="3302508"/>
                </a:lnTo>
                <a:close/>
              </a:path>
              <a:path w="5376545" h="3340735">
                <a:moveTo>
                  <a:pt x="5371592" y="1661160"/>
                </a:moveTo>
                <a:lnTo>
                  <a:pt x="5358892" y="1654810"/>
                </a:lnTo>
                <a:lnTo>
                  <a:pt x="5295392" y="1623060"/>
                </a:lnTo>
                <a:lnTo>
                  <a:pt x="5295392" y="1654810"/>
                </a:lnTo>
                <a:lnTo>
                  <a:pt x="5105400" y="1654810"/>
                </a:lnTo>
                <a:lnTo>
                  <a:pt x="5105400" y="1667510"/>
                </a:lnTo>
                <a:lnTo>
                  <a:pt x="5295392" y="1667510"/>
                </a:lnTo>
                <a:lnTo>
                  <a:pt x="5295392" y="1699260"/>
                </a:lnTo>
                <a:lnTo>
                  <a:pt x="5358892" y="1667510"/>
                </a:lnTo>
                <a:lnTo>
                  <a:pt x="5371592" y="1661160"/>
                </a:lnTo>
                <a:close/>
              </a:path>
              <a:path w="5376545" h="3340735">
                <a:moveTo>
                  <a:pt x="5376164" y="3302508"/>
                </a:moveTo>
                <a:lnTo>
                  <a:pt x="5363464" y="3296158"/>
                </a:lnTo>
                <a:lnTo>
                  <a:pt x="5299964" y="3264408"/>
                </a:lnTo>
                <a:lnTo>
                  <a:pt x="5299964" y="3296158"/>
                </a:lnTo>
                <a:lnTo>
                  <a:pt x="5109972" y="3296158"/>
                </a:lnTo>
                <a:lnTo>
                  <a:pt x="5109972" y="3308858"/>
                </a:lnTo>
                <a:lnTo>
                  <a:pt x="5299964" y="3308858"/>
                </a:lnTo>
                <a:lnTo>
                  <a:pt x="5299964" y="3340608"/>
                </a:lnTo>
                <a:lnTo>
                  <a:pt x="5363464" y="3308858"/>
                </a:lnTo>
                <a:lnTo>
                  <a:pt x="5376164" y="3302508"/>
                </a:lnTo>
                <a:close/>
              </a:path>
              <a:path w="5376545" h="3340735">
                <a:moveTo>
                  <a:pt x="5376164" y="59436"/>
                </a:moveTo>
                <a:lnTo>
                  <a:pt x="5363464" y="53086"/>
                </a:lnTo>
                <a:lnTo>
                  <a:pt x="5299964" y="21336"/>
                </a:lnTo>
                <a:lnTo>
                  <a:pt x="5299964" y="53086"/>
                </a:lnTo>
                <a:lnTo>
                  <a:pt x="5109972" y="53086"/>
                </a:lnTo>
                <a:lnTo>
                  <a:pt x="5109972" y="65786"/>
                </a:lnTo>
                <a:lnTo>
                  <a:pt x="5299964" y="65786"/>
                </a:lnTo>
                <a:lnTo>
                  <a:pt x="5299964" y="97536"/>
                </a:lnTo>
                <a:lnTo>
                  <a:pt x="5363464" y="65786"/>
                </a:lnTo>
                <a:lnTo>
                  <a:pt x="5376164" y="59436"/>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63613" y="2647699"/>
            <a:ext cx="10466387" cy="1362075"/>
          </a:xfrm>
          <a:ln/>
        </p:spPr>
        <p:txBody>
          <a:bodyPr wrap="square" lIns="91425" tIns="45700" rIns="91425" bIns="45700" anchor="ctr"/>
          <a:lstStyle/>
          <a:p>
            <a:pPr algn="ctr" defTabSz="1080135">
              <a:spcBef>
                <a:spcPct val="0"/>
              </a:spcBef>
              <a:spcAft>
                <a:spcPct val="0"/>
              </a:spcAft>
              <a:buClr>
                <a:srgbClr val="215968"/>
              </a:buClr>
            </a:pPr>
            <a: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t>Mari </a:t>
            </a:r>
            <a:r>
              <a:rPr lang="en-US" altLang="zh-CN" sz="3600" kern="1200" dirty="0" err="1">
                <a:solidFill>
                  <a:srgbClr val="215968"/>
                </a:solidFill>
                <a:latin typeface="Helvetica" charset="0"/>
                <a:ea typeface="Arial" panose="020B0604020202020204" pitchFamily="34" charset="0"/>
                <a:cs typeface="Arial" panose="020B0604020202020204" pitchFamily="34" charset="0"/>
                <a:sym typeface="Poppins"/>
              </a:rPr>
              <a:t>kita</a:t>
            </a:r>
            <a: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t> </a:t>
            </a:r>
            <a:r>
              <a:rPr lang="en-US" altLang="zh-CN" sz="3600" kern="1200" dirty="0" err="1">
                <a:solidFill>
                  <a:srgbClr val="215968"/>
                </a:solidFill>
                <a:latin typeface="Helvetica" charset="0"/>
                <a:ea typeface="Arial" panose="020B0604020202020204" pitchFamily="34" charset="0"/>
                <a:cs typeface="Arial" panose="020B0604020202020204" pitchFamily="34" charset="0"/>
                <a:sym typeface="Poppins"/>
              </a:rPr>
              <a:t>dukung</a:t>
            </a:r>
            <a: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t> </a:t>
            </a:r>
            <a:r>
              <a:rPr lang="en-US" altLang="zh-CN" sz="3600" kern="1200" dirty="0" err="1">
                <a:solidFill>
                  <a:srgbClr val="215968"/>
                </a:solidFill>
                <a:latin typeface="Helvetica" charset="0"/>
                <a:ea typeface="Arial" panose="020B0604020202020204" pitchFamily="34" charset="0"/>
                <a:cs typeface="Arial" panose="020B0604020202020204" pitchFamily="34" charset="0"/>
                <a:sym typeface="Poppins"/>
              </a:rPr>
              <a:t>implementasi</a:t>
            </a:r>
            <a: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t> </a:t>
            </a:r>
            <a:b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br>
            <a: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t>SNI ISO 37001:2016</a:t>
            </a:r>
            <a:b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br>
            <a:r>
              <a:rPr lang="en-US" altLang="zh-CN" sz="3600" dirty="0" err="1">
                <a:latin typeface="Helvetica" charset="0"/>
                <a:ea typeface="Arial" panose="020B0604020202020204" pitchFamily="34" charset="0"/>
                <a:cs typeface="Arial" panose="020B0604020202020204" pitchFamily="34" charset="0"/>
              </a:rPr>
              <a:t>Sistem</a:t>
            </a:r>
            <a:r>
              <a:rPr lang="en-US" altLang="zh-CN" sz="3600" dirty="0">
                <a:latin typeface="Helvetica" charset="0"/>
                <a:ea typeface="Arial" panose="020B0604020202020204" pitchFamily="34" charset="0"/>
                <a:cs typeface="Arial" panose="020B0604020202020204" pitchFamily="34" charset="0"/>
              </a:rPr>
              <a:t> </a:t>
            </a:r>
            <a:r>
              <a:rPr lang="en-US" altLang="zh-CN" sz="3600" dirty="0" err="1">
                <a:latin typeface="Helvetica" charset="0"/>
                <a:ea typeface="Arial" panose="020B0604020202020204" pitchFamily="34" charset="0"/>
                <a:cs typeface="Arial" panose="020B0604020202020204" pitchFamily="34" charset="0"/>
              </a:rPr>
              <a:t>Manajemen</a:t>
            </a:r>
            <a:r>
              <a:rPr lang="en-US" altLang="zh-CN" sz="3600" dirty="0">
                <a:latin typeface="Helvetica" charset="0"/>
                <a:ea typeface="Arial" panose="020B0604020202020204" pitchFamily="34" charset="0"/>
                <a:cs typeface="Arial" panose="020B0604020202020204" pitchFamily="34" charset="0"/>
              </a:rPr>
              <a:t> Anti </a:t>
            </a:r>
            <a:r>
              <a:rPr lang="en-US" altLang="zh-CN" sz="3600" dirty="0" err="1">
                <a:latin typeface="Helvetica" charset="0"/>
                <a:ea typeface="Arial" panose="020B0604020202020204" pitchFamily="34" charset="0"/>
                <a:cs typeface="Arial" panose="020B0604020202020204" pitchFamily="34" charset="0"/>
              </a:rPr>
              <a:t>Penyuapan</a:t>
            </a:r>
            <a:br>
              <a:rPr lang="en-US" altLang="zh-CN" sz="3600" dirty="0">
                <a:latin typeface="Helvetica" charset="0"/>
                <a:ea typeface="Arial" panose="020B0604020202020204" pitchFamily="34" charset="0"/>
                <a:cs typeface="Arial" panose="020B0604020202020204" pitchFamily="34" charset="0"/>
              </a:rPr>
            </a:br>
            <a:r>
              <a:rPr lang="en-US" altLang="zh-CN" sz="3600" dirty="0">
                <a:latin typeface="Helvetica" charset="0"/>
                <a:ea typeface="Arial" panose="020B0604020202020204" pitchFamily="34" charset="0"/>
                <a:cs typeface="Arial" panose="020B0604020202020204" pitchFamily="34" charset="0"/>
              </a:rPr>
              <a:t>demi PLN yang </a:t>
            </a:r>
            <a:r>
              <a:rPr lang="en-US" altLang="zh-CN" sz="3600" dirty="0" err="1">
                <a:latin typeface="Helvetica" charset="0"/>
                <a:ea typeface="Arial" panose="020B0604020202020204" pitchFamily="34" charset="0"/>
                <a:cs typeface="Arial" panose="020B0604020202020204" pitchFamily="34" charset="0"/>
              </a:rPr>
              <a:t>lebih</a:t>
            </a:r>
            <a:r>
              <a:rPr lang="en-US" altLang="zh-CN" sz="3600" dirty="0">
                <a:latin typeface="Helvetica" charset="0"/>
                <a:ea typeface="Arial" panose="020B0604020202020204" pitchFamily="34" charset="0"/>
                <a:cs typeface="Arial" panose="020B0604020202020204" pitchFamily="34" charset="0"/>
              </a:rPr>
              <a:t> </a:t>
            </a:r>
            <a:r>
              <a:rPr lang="en-US" altLang="zh-CN" sz="3600" dirty="0" err="1">
                <a:latin typeface="Helvetica" charset="0"/>
                <a:ea typeface="Arial" panose="020B0604020202020204" pitchFamily="34" charset="0"/>
                <a:cs typeface="Arial" panose="020B0604020202020204" pitchFamily="34" charset="0"/>
              </a:rPr>
              <a:t>baik</a:t>
            </a:r>
            <a:r>
              <a:rPr lang="en-US" altLang="zh-CN" sz="3600" dirty="0">
                <a:latin typeface="Helvetica" charset="0"/>
                <a:ea typeface="Arial" panose="020B0604020202020204" pitchFamily="34" charset="0"/>
                <a:cs typeface="Arial" panose="020B0604020202020204" pitchFamily="34" charset="0"/>
              </a:rPr>
              <a:t> !</a:t>
            </a:r>
            <a:br>
              <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rPr>
            </a:br>
            <a:endParaRPr lang="en-US" altLang="zh-CN" sz="3600" kern="1200" dirty="0">
              <a:solidFill>
                <a:srgbClr val="215968"/>
              </a:solidFill>
              <a:latin typeface="Helvetica" charset="0"/>
              <a:ea typeface="Arial" panose="020B0604020202020204" pitchFamily="34" charset="0"/>
              <a:cs typeface="Arial" panose="020B0604020202020204" pitchFamily="34" charset="0"/>
              <a:sym typeface="Poppins"/>
            </a:endParaRPr>
          </a:p>
        </p:txBody>
      </p:sp>
      <p:sp>
        <p:nvSpPr>
          <p:cNvPr id="44034" name="Slide Number Placeholder 1"/>
          <p:cNvSpPr>
            <a:spLocks noGrp="1"/>
          </p:cNvSpPr>
          <p:nvPr>
            <p:ph type="sldNum" idx="12"/>
          </p:nvPr>
        </p:nvSpPr>
        <p:spPr>
          <a:ln/>
        </p:spPr>
        <p:txBody>
          <a:bodyPr wrap="square" lIns="91425" tIns="45700" rIns="91425" bIns="45700" anchor="ctr"/>
          <a:lstStyle>
            <a:lvl1pPr marL="0" lvl="0"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5pPr>
          </a:lstStyle>
          <a:p>
            <a:pPr lvl="0" algn="r"/>
            <a:fld id="{9A0DB2DC-4C9A-4742-B13C-FB6460FD3503}" type="slidenum">
              <a:rPr lang="en-US" altLang="zh-CN" sz="1200" u="none">
                <a:solidFill>
                  <a:srgbClr val="888888"/>
                </a:solidFill>
                <a:latin typeface="Calibri" panose="020F0502020204030204"/>
                <a:ea typeface="Calibri" panose="020F0502020204030204"/>
                <a:sym typeface="Calibri" panose="020F0502020204030204"/>
              </a:rPr>
              <a:t>23</a:t>
            </a:fld>
            <a:endParaRPr lang="en-US" altLang="zh-CN" sz="1200" u="none">
              <a:solidFill>
                <a:srgbClr val="888888"/>
              </a:solidFill>
              <a:latin typeface="Calibri" panose="020F0502020204030204"/>
              <a:ea typeface="Calibri" panose="020F0502020204030204"/>
              <a:sym typeface="Calibri" panose="020F0502020204030204"/>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3882" y="607444"/>
            <a:ext cx="1965848" cy="1328483"/>
          </a:xfrm>
          <a:prstGeom prst="rect">
            <a:avLst/>
          </a:prstGeom>
        </p:spPr>
      </p:pic>
    </p:spTree>
    <p:extLst>
      <p:ext uri="{BB962C8B-B14F-4D97-AF65-F5344CB8AC3E}">
        <p14:creationId xmlns:p14="http://schemas.microsoft.com/office/powerpoint/2010/main" val="3451714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09FDE-50D1-98FE-D22B-964345EC5E8C}"/>
              </a:ext>
            </a:extLst>
          </p:cNvPr>
          <p:cNvSpPr>
            <a:spLocks noGrp="1"/>
          </p:cNvSpPr>
          <p:nvPr>
            <p:ph type="title"/>
          </p:nvPr>
        </p:nvSpPr>
        <p:spPr/>
        <p:txBody>
          <a:bodyPr/>
          <a:lstStyle/>
          <a:p>
            <a:r>
              <a:rPr lang="en-US" dirty="0" err="1"/>
              <a:t>Sekian</a:t>
            </a:r>
            <a:r>
              <a:rPr lang="en-US" dirty="0"/>
              <a:t> dan</a:t>
            </a:r>
            <a:br>
              <a:rPr lang="en-US" dirty="0"/>
            </a:br>
            <a:r>
              <a:rPr lang="en-US" dirty="0" err="1"/>
              <a:t>Terima</a:t>
            </a:r>
            <a:r>
              <a:rPr lang="en-US" dirty="0"/>
              <a:t> Kasih</a:t>
            </a:r>
            <a:endParaRPr lang="en-ID" dirty="0"/>
          </a:p>
        </p:txBody>
      </p:sp>
      <p:sp>
        <p:nvSpPr>
          <p:cNvPr id="5" name="Text Placeholder 4">
            <a:extLst>
              <a:ext uri="{FF2B5EF4-FFF2-40B4-BE49-F238E27FC236}">
                <a16:creationId xmlns:a16="http://schemas.microsoft.com/office/drawing/2014/main" id="{D0AE39CE-E9B6-B3D5-20BE-6565B9B11245}"/>
              </a:ext>
            </a:extLst>
          </p:cNvPr>
          <p:cNvSpPr>
            <a:spLocks noGrp="1"/>
          </p:cNvSpPr>
          <p:nvPr>
            <p:ph type="body" sz="quarter" idx="15"/>
          </p:nvPr>
        </p:nvSpPr>
        <p:spPr/>
        <p:txBody>
          <a:bodyPr/>
          <a:lstStyle/>
          <a:p>
            <a:endParaRPr lang="en-ID"/>
          </a:p>
        </p:txBody>
      </p:sp>
    </p:spTree>
    <p:extLst>
      <p:ext uri="{BB962C8B-B14F-4D97-AF65-F5344CB8AC3E}">
        <p14:creationId xmlns:p14="http://schemas.microsoft.com/office/powerpoint/2010/main" val="13971500"/>
      </p:ext>
    </p:extLst>
  </p:cSld>
  <p:clrMapOvr>
    <a:masterClrMapping/>
  </p:clrMapOvr>
</p:sld>
</file>

<file path=ppt/theme/theme1.xml><?xml version="1.0" encoding="utf-8"?>
<a:theme xmlns:a="http://schemas.openxmlformats.org/drawingml/2006/main" name="PLN template 6">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defRPr sz="4000" b="1" dirty="0" smtClean="0">
            <a:solidFill>
              <a:schemeClr val="bg1"/>
            </a:solidFill>
            <a:latin typeface="Myriad Pro" charset="0"/>
            <a:ea typeface="Myriad Pro" charset="0"/>
            <a:cs typeface="Myriad Pro" charset="0"/>
          </a:defRPr>
        </a:defPPr>
      </a:lstStyle>
    </a:txDef>
  </a:objectDefaults>
  <a:extraClrSchemeLst/>
  <a:extLst>
    <a:ext uri="{05A4C25C-085E-4340-85A3-A5531E510DB2}">
      <thm15:themeFamily xmlns:thm15="http://schemas.microsoft.com/office/thememl/2012/main" name="Presentation1" id="{1B8AC12F-362E-BF42-897F-DDF5B5C9171B}" vid="{02B0B8BB-C415-D54C-8674-16C14C62E0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2021_16-9 (2)</Template>
  <TotalTime>4424</TotalTime>
  <Words>2447</Words>
  <Application>Microsoft Office PowerPoint</Application>
  <PresentationFormat>Widescreen</PresentationFormat>
  <Paragraphs>243</Paragraphs>
  <Slides>24</Slides>
  <Notes>1</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24</vt:i4>
      </vt:variant>
    </vt:vector>
  </HeadingPairs>
  <TitlesOfParts>
    <vt:vector size="38" baseType="lpstr">
      <vt:lpstr>Arial</vt:lpstr>
      <vt:lpstr>Arial MT</vt:lpstr>
      <vt:lpstr>Bahnschrift</vt:lpstr>
      <vt:lpstr>Calibri</vt:lpstr>
      <vt:lpstr>EYInterstate Light</vt:lpstr>
      <vt:lpstr>Helvetica</vt:lpstr>
      <vt:lpstr>Impact</vt:lpstr>
      <vt:lpstr>Myriad Pro</vt:lpstr>
      <vt:lpstr>Poppins</vt:lpstr>
      <vt:lpstr>Segoe UI</vt:lpstr>
      <vt:lpstr>Times New Roman</vt:lpstr>
      <vt:lpstr>Wingdings</vt:lpstr>
      <vt:lpstr>PLN template 6</vt:lpstr>
      <vt:lpstr>Office Theme</vt:lpstr>
      <vt:lpstr>Sosialisasi Internal PLN  “Kolaborasi dalam implementasi SNI ISO 37001:2016  Sistem Manajemen Anti Penyuapan (SMAP)  Unit Induk Wilayah NTB”</vt:lpstr>
      <vt:lpstr>AGENDA</vt:lpstr>
      <vt:lpstr>Opening Speech GM UIW NTB</vt:lpstr>
      <vt:lpstr>Arahan General Manager (1/5)</vt:lpstr>
      <vt:lpstr>Arahan General Manager (2/5)</vt:lpstr>
      <vt:lpstr>Arahan General Manager (3/5)</vt:lpstr>
      <vt:lpstr>Arahan General Manager (4/5)</vt:lpstr>
      <vt:lpstr>Arahan General Manager (5/5)</vt:lpstr>
      <vt:lpstr>Implementasi SMAP</vt:lpstr>
      <vt:lpstr>Manfaat Penerapan SMAP</vt:lpstr>
      <vt:lpstr>Peran Insan PLN</vt:lpstr>
      <vt:lpstr>Karakteristik Fraud</vt:lpstr>
      <vt:lpstr>Conflict of Interest (COI)</vt:lpstr>
      <vt:lpstr>PowerPoint Presentation</vt:lpstr>
      <vt:lpstr>PowerPoint Presentation</vt:lpstr>
      <vt:lpstr>PowerPoint Presentation</vt:lpstr>
      <vt:lpstr>Sistem Pengaduan Pelanggaran / WBS</vt:lpstr>
      <vt:lpstr>LAPORKAN Insiden Penyuapan/Pelanggaran Melalui WBS</vt:lpstr>
      <vt:lpstr>Perlindungan Pelapor dan/atau Saksi</vt:lpstr>
      <vt:lpstr>Sanksi</vt:lpstr>
      <vt:lpstr>Aktivitas Integrity Due Diligence (IDD)</vt:lpstr>
      <vt:lpstr>Referensi</vt:lpstr>
      <vt:lpstr>Mari kita dukung implementasi  SNI ISO 37001:2016 Sistem Manajemen Anti Penyuapan demi PLN yang lebih baik ! </vt:lpstr>
      <vt:lpstr>Sekian dan 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RAPAT KONSULTASI DEKOM DIREKSI</dc:title>
  <dc:creator>Kevin Siahaan</dc:creator>
  <cp:lastModifiedBy>NTB 00073</cp:lastModifiedBy>
  <cp:revision>383</cp:revision>
  <dcterms:created xsi:type="dcterms:W3CDTF">2020-12-15T23:55:29Z</dcterms:created>
  <dcterms:modified xsi:type="dcterms:W3CDTF">2023-04-07T07:37:31Z</dcterms:modified>
</cp:coreProperties>
</file>